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74"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Lst>
  <p:sldSz cx="9144000" cy="5143500" type="screen16x9"/>
  <p:notesSz cx="6858000" cy="9144000"/>
  <p:embeddedFontLst>
    <p:embeddedFont>
      <p:font typeface="Corbel" panose="020B0503020204020204" pitchFamily="34" charset="0"/>
      <p:regular r:id="rId19"/>
      <p:bold r:id="rId20"/>
      <p:italic r:id="rId21"/>
      <p:boldItalic r:id="rId22"/>
    </p:embeddedFont>
    <p:embeddedFont>
      <p:font typeface="Lato" panose="020F0502020204030203" pitchFamily="34" charset="0"/>
      <p:regular r:id="rId23"/>
      <p:bold r:id="rId24"/>
      <p:italic r:id="rId25"/>
      <p:boldItalic r:id="rId26"/>
    </p:embeddedFont>
    <p:embeddedFont>
      <p:font typeface="Raleway" pitchFamily="2" charset="0"/>
      <p:regular r:id="rId27"/>
      <p:bold r:id="rId28"/>
      <p:italic r:id="rId29"/>
      <p:boldItalic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19bf70aee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19bf70aee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19bf70aeed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19bf70aeed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3102d8a7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3102d8a7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3102d8a71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3102d8a71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3102d8a713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3102d8a713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19bf70aeed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19bf70aeed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19bf70aeed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19bf70aeed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19bf70aee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19bf70aee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19bf70aeed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19bf70aee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19bf70aeed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19bf70aeed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2f8ce9b5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2f8ce9b5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19bf70aeed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19bf70aeed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19bf70aee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19bf70aee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19bf70aeed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19bf70aee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19bf70aeed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19bf70aeed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409575" y="-3572"/>
            <a:ext cx="3761184" cy="5147072"/>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196301" y="1035052"/>
            <a:ext cx="6430967" cy="1962149"/>
          </a:xfrm>
        </p:spPr>
        <p:txBody>
          <a:bodyPr anchor="b">
            <a:normAutofit/>
          </a:bodyPr>
          <a:lstStyle>
            <a:lvl1pPr algn="r">
              <a:defRPr sz="4500">
                <a:effectLst/>
              </a:defRPr>
            </a:lvl1pPr>
          </a:lstStyle>
          <a:p>
            <a:r>
              <a:rPr lang="en-US"/>
              <a:t>Click to edit Master title style</a:t>
            </a:r>
            <a:endParaRPr lang="en-US" dirty="0"/>
          </a:p>
        </p:txBody>
      </p:sp>
      <p:sp>
        <p:nvSpPr>
          <p:cNvPr id="3" name="Subtitle 2"/>
          <p:cNvSpPr>
            <a:spLocks noGrp="1"/>
          </p:cNvSpPr>
          <p:nvPr>
            <p:ph type="subTitle" idx="1"/>
          </p:nvPr>
        </p:nvSpPr>
        <p:spPr>
          <a:xfrm>
            <a:off x="3386533" y="2997200"/>
            <a:ext cx="5240734" cy="1041401"/>
          </a:xfrm>
        </p:spPr>
        <p:txBody>
          <a:bodyPr anchor="t">
            <a:normAutofit/>
          </a:bodyPr>
          <a:lstStyle>
            <a:lvl1pPr marL="0" indent="0" algn="r">
              <a:buNone/>
              <a:defRPr sz="1575">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5" name="Footer Placeholder 4"/>
          <p:cNvSpPr>
            <a:spLocks noGrp="1"/>
          </p:cNvSpPr>
          <p:nvPr>
            <p:ph type="ftr" sz="quarter" idx="11"/>
          </p:nvPr>
        </p:nvSpPr>
        <p:spPr>
          <a:xfrm>
            <a:off x="3999309" y="4412457"/>
            <a:ext cx="3243033" cy="273844"/>
          </a:xfrm>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0972163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234" y="3549649"/>
            <a:ext cx="7514033" cy="425054"/>
          </a:xfrm>
        </p:spPr>
        <p:txBody>
          <a:bodyPr anchor="b">
            <a:normAutofit/>
          </a:bodyPr>
          <a:lstStyle>
            <a:lvl1pPr algn="ctr">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89509" y="699084"/>
            <a:ext cx="6169458" cy="2373732"/>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113234" y="3974702"/>
            <a:ext cx="7514033" cy="370284"/>
          </a:xfrm>
        </p:spPr>
        <p:txBody>
          <a:bodyPr>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2122413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235" y="514350"/>
            <a:ext cx="7514033" cy="2286000"/>
          </a:xfrm>
        </p:spPr>
        <p:txBody>
          <a:bodyPr anchor="ctr">
            <a:normAutofit/>
          </a:bodyPr>
          <a:lstStyle>
            <a:lvl1pPr algn="ctr">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1113234" y="3257550"/>
            <a:ext cx="7514035" cy="10858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1799092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198959" y="647267"/>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5" name="TextBox 14"/>
          <p:cNvSpPr txBox="1"/>
          <p:nvPr/>
        </p:nvSpPr>
        <p:spPr>
          <a:xfrm>
            <a:off x="8170069" y="2114549"/>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2" name="Title 1"/>
          <p:cNvSpPr>
            <a:spLocks noGrp="1"/>
          </p:cNvSpPr>
          <p:nvPr>
            <p:ph type="title"/>
          </p:nvPr>
        </p:nvSpPr>
        <p:spPr>
          <a:xfrm>
            <a:off x="1656159" y="514351"/>
            <a:ext cx="6742509" cy="2057399"/>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827609" y="2571749"/>
            <a:ext cx="6399611" cy="285750"/>
          </a:xfrm>
        </p:spPr>
        <p:txBody>
          <a:bodyPr anchor="ctr">
            <a:normAutofit/>
          </a:bodyPr>
          <a:lstStyle>
            <a:lvl1pPr marL="0" indent="0">
              <a:buFontTx/>
              <a:buNone/>
              <a:defRPr sz="1350"/>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1113234" y="3257550"/>
            <a:ext cx="7514033" cy="10858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5670381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3235" y="2481436"/>
            <a:ext cx="7514032" cy="1101600"/>
          </a:xfrm>
        </p:spPr>
        <p:txBody>
          <a:bodyPr anchor="b">
            <a:normAutofit/>
          </a:bodyPr>
          <a:lstStyle>
            <a:lvl1pPr algn="r">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1113234" y="3583036"/>
            <a:ext cx="7514033" cy="645300"/>
          </a:xfrm>
        </p:spPr>
        <p:txBody>
          <a:bodyPr anchor="t">
            <a:normAutofit/>
          </a:bodyPr>
          <a:lstStyle>
            <a:lvl1pPr marL="0" indent="0" algn="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8382309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198959" y="647267"/>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5" name="TextBox 14"/>
          <p:cNvSpPr txBox="1"/>
          <p:nvPr/>
        </p:nvSpPr>
        <p:spPr>
          <a:xfrm>
            <a:off x="8170069" y="2114549"/>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2" name="Title 1"/>
          <p:cNvSpPr>
            <a:spLocks noGrp="1"/>
          </p:cNvSpPr>
          <p:nvPr>
            <p:ph type="title"/>
          </p:nvPr>
        </p:nvSpPr>
        <p:spPr>
          <a:xfrm>
            <a:off x="1656159" y="514351"/>
            <a:ext cx="6742509" cy="2057399"/>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13235" y="2914650"/>
            <a:ext cx="7514033" cy="666750"/>
          </a:xfrm>
        </p:spPr>
        <p:txBody>
          <a:bodyPr vert="horz" lIns="91440" tIns="45720" rIns="91440" bIns="45720" rtlCol="0" anchor="b">
            <a:normAutofit/>
          </a:bodyPr>
          <a:lstStyle>
            <a:lvl1pPr algn="r">
              <a:buNone/>
              <a:defRPr lang="en-US" sz="1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234" y="3581400"/>
            <a:ext cx="7514033" cy="762000"/>
          </a:xfrm>
        </p:spPr>
        <p:txBody>
          <a:bodyPr anchor="t">
            <a:normAutofit/>
          </a:bodyPr>
          <a:lstStyle>
            <a:lvl1pPr marL="0" indent="0" algn="r">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2372018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235" y="514350"/>
            <a:ext cx="7514034" cy="2045494"/>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13234" y="2628900"/>
            <a:ext cx="7514035" cy="628650"/>
          </a:xfrm>
        </p:spPr>
        <p:txBody>
          <a:bodyPr vert="horz" lIns="91440" tIns="45720" rIns="91440" bIns="45720" rtlCol="0" anchor="b">
            <a:normAutofit/>
          </a:bodyPr>
          <a:lstStyle>
            <a:lvl1pPr>
              <a:buNone/>
              <a:defRPr lang="en-US" sz="21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234" y="3257550"/>
            <a:ext cx="7514035" cy="108585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7053089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61600688"/>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99492" y="514350"/>
            <a:ext cx="1327777" cy="38290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13234" y="514350"/>
            <a:ext cx="6014807" cy="382905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14824985"/>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610882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213893" y="4400349"/>
            <a:ext cx="41337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4467259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29210" y="2000249"/>
            <a:ext cx="6698060" cy="1582787"/>
          </a:xfrm>
        </p:spPr>
        <p:txBody>
          <a:bodyPr anchor="b"/>
          <a:lstStyle>
            <a:lvl1pPr algn="r">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929209" y="3583036"/>
            <a:ext cx="6698061" cy="645300"/>
          </a:xfrm>
        </p:spPr>
        <p:txBody>
          <a:bodyPr anchor="t">
            <a:normAutofit/>
          </a:bodyPr>
          <a:lstStyle>
            <a:lvl1pPr marL="0" indent="0" algn="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3393139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13234" y="514351"/>
            <a:ext cx="7514035" cy="131444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13235" y="2000250"/>
            <a:ext cx="3671291" cy="2343151"/>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955975" y="2000250"/>
            <a:ext cx="3671292" cy="2343150"/>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0463834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9134" y="1993900"/>
            <a:ext cx="3455391" cy="432197"/>
          </a:xfrm>
        </p:spPr>
        <p:txBody>
          <a:bodyPr anchor="b">
            <a:noAutofit/>
          </a:bodyPr>
          <a:lstStyle>
            <a:lvl1pPr marL="0" indent="0">
              <a:buNone/>
              <a:defRPr sz="2100" b="0">
                <a:solidFill>
                  <a:schemeClr val="accent1">
                    <a:lumMod val="7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113233" y="2501503"/>
            <a:ext cx="3671292" cy="1841897"/>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60366" y="2000250"/>
            <a:ext cx="3466903" cy="432197"/>
          </a:xfrm>
        </p:spPr>
        <p:txBody>
          <a:bodyPr anchor="b">
            <a:noAutofit/>
          </a:bodyPr>
          <a:lstStyle>
            <a:lvl1pPr marL="0" indent="0">
              <a:buNone/>
              <a:defRPr sz="2100" b="0">
                <a:solidFill>
                  <a:schemeClr val="accent1">
                    <a:lumMod val="7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955975" y="2501503"/>
            <a:ext cx="3671292" cy="1841897"/>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3648584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1162416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86702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234" y="1200150"/>
            <a:ext cx="2661841" cy="1028700"/>
          </a:xfrm>
        </p:spPr>
        <p:txBody>
          <a:bodyPr anchor="b">
            <a:normAutofit/>
          </a:bodyPr>
          <a:lstStyle>
            <a:lvl1pPr algn="ctr">
              <a:defRPr sz="1800" b="0"/>
            </a:lvl1pPr>
          </a:lstStyle>
          <a:p>
            <a:r>
              <a:rPr lang="en-US"/>
              <a:t>Click to edit Master title style</a:t>
            </a:r>
            <a:endParaRPr lang="en-US" dirty="0"/>
          </a:p>
        </p:txBody>
      </p:sp>
      <p:sp>
        <p:nvSpPr>
          <p:cNvPr id="3" name="Content Placeholder 2"/>
          <p:cNvSpPr>
            <a:spLocks noGrp="1"/>
          </p:cNvSpPr>
          <p:nvPr>
            <p:ph idx="1"/>
          </p:nvPr>
        </p:nvSpPr>
        <p:spPr>
          <a:xfrm>
            <a:off x="3946525" y="514350"/>
            <a:ext cx="4680743" cy="3829051"/>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3234" y="2228850"/>
            <a:ext cx="2661841" cy="1371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7214001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2043" y="1314449"/>
            <a:ext cx="4069619" cy="1028700"/>
          </a:xfrm>
        </p:spPr>
        <p:txBody>
          <a:bodyPr anchor="b">
            <a:normAutofit/>
          </a:bodyPr>
          <a:lstStyle>
            <a:lvl1pPr algn="ctr">
              <a:defRPr sz="21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696011" y="685800"/>
            <a:ext cx="2460731" cy="3429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112043" y="2343149"/>
            <a:ext cx="4069619" cy="1371600"/>
          </a:xfrm>
        </p:spPr>
        <p:txBody>
          <a:bodyPr>
            <a:normAutofit/>
          </a:bodyPr>
          <a:lstStyle>
            <a:lvl1pPr marL="0" indent="0" algn="ctr">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7803104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13109" y="0"/>
            <a:ext cx="1827610" cy="51435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113234" y="514351"/>
            <a:ext cx="7514035" cy="131444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13233" y="2000250"/>
            <a:ext cx="7514035" cy="234315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9492" y="4412457"/>
            <a:ext cx="857250" cy="273844"/>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B61BEF0D-F0BB-DE4B-95CE-6DB70DBA9567}" type="datetimeFigureOut">
              <a:rPr lang="en-US" smtClean="0"/>
              <a:pPr/>
              <a:t>5/2/2023</a:t>
            </a:fld>
            <a:endParaRPr lang="en-US" dirty="0"/>
          </a:p>
        </p:txBody>
      </p:sp>
      <p:sp>
        <p:nvSpPr>
          <p:cNvPr id="5" name="Footer Placeholder 4"/>
          <p:cNvSpPr>
            <a:spLocks noGrp="1"/>
          </p:cNvSpPr>
          <p:nvPr>
            <p:ph type="ftr" sz="quarter" idx="3"/>
          </p:nvPr>
        </p:nvSpPr>
        <p:spPr>
          <a:xfrm>
            <a:off x="1929210" y="4412457"/>
            <a:ext cx="5313133" cy="273844"/>
          </a:xfrm>
          <a:prstGeom prst="rect">
            <a:avLst/>
          </a:prstGeom>
        </p:spPr>
        <p:txBody>
          <a:bodyPr vert="horz" lIns="91440" tIns="45720" rIns="91440" bIns="45720" rtlCol="0" anchor="ctr"/>
          <a:lstStyle>
            <a:lvl1pPr algn="l">
              <a:defRPr sz="75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8213893" y="4412457"/>
            <a:ext cx="413375" cy="273844"/>
          </a:xfrm>
          <a:prstGeom prst="rect">
            <a:avLst/>
          </a:prstGeom>
        </p:spPr>
        <p:txBody>
          <a:bodyPr vert="horz" lIns="91440" tIns="45720" rIns="91440" bIns="45720" rtlCol="0" anchor="ctr"/>
          <a:lstStyle>
            <a:lvl1pPr algn="r">
              <a:defRPr sz="750" b="0" i="0">
                <a:solidFill>
                  <a:schemeClr val="tx1"/>
                </a:solidFill>
                <a:effectLst/>
                <a:latin typeface="+mn-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01173290"/>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 id="2147483792" r:id="rId18"/>
  </p:sldLayoutIdLst>
  <p:hf sldNum="0" hdr="0" ftr="0" dt="0"/>
  <p:txStyles>
    <p:titleStyle>
      <a:lvl1pPr algn="ctr" defTabSz="342900" rtl="0" eaLnBrk="1" latinLnBrk="0" hangingPunct="1">
        <a:spcBef>
          <a:spcPct val="0"/>
        </a:spcBef>
        <a:buNone/>
        <a:defRPr sz="3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accent1">
            <a:lumMod val="75000"/>
          </a:schemeClr>
        </a:buClr>
        <a:buSzPct val="145000"/>
        <a:buFont typeface="Arial"/>
        <a:buChar char="•"/>
        <a:defRPr sz="1800" kern="1200" cap="none">
          <a:solidFill>
            <a:schemeClr val="tx1"/>
          </a:solidFill>
          <a:effectLst/>
          <a:latin typeface="+mn-lt"/>
          <a:ea typeface="+mn-ea"/>
          <a:cs typeface="+mn-cs"/>
        </a:defRPr>
      </a:lvl1pPr>
      <a:lvl2pPr marL="557213" indent="-214313" algn="l" defTabSz="342900" rtl="0" eaLnBrk="1" latinLnBrk="0" hangingPunct="1">
        <a:spcBef>
          <a:spcPct val="20000"/>
        </a:spcBef>
        <a:spcAft>
          <a:spcPts val="450"/>
        </a:spcAft>
        <a:buClr>
          <a:schemeClr val="accent1">
            <a:lumMod val="75000"/>
          </a:schemeClr>
        </a:buClr>
        <a:buSzPct val="145000"/>
        <a:buFont typeface="Arial"/>
        <a:buChar char="•"/>
        <a:defRPr sz="1500" kern="1200" cap="none">
          <a:solidFill>
            <a:schemeClr val="tx1"/>
          </a:solidFill>
          <a:effectLst/>
          <a:latin typeface="+mn-lt"/>
          <a:ea typeface="+mn-ea"/>
          <a:cs typeface="+mn-cs"/>
        </a:defRPr>
      </a:lvl2pPr>
      <a:lvl3pPr marL="900113" indent="-214313" algn="l" defTabSz="342900" rtl="0" eaLnBrk="1" latinLnBrk="0" hangingPunct="1">
        <a:spcBef>
          <a:spcPct val="20000"/>
        </a:spcBef>
        <a:spcAft>
          <a:spcPts val="450"/>
        </a:spcAft>
        <a:buClr>
          <a:schemeClr val="accent1">
            <a:lumMod val="75000"/>
          </a:schemeClr>
        </a:buClr>
        <a:buSzPct val="145000"/>
        <a:buFont typeface="Arial"/>
        <a:buChar char="•"/>
        <a:defRPr sz="1350" kern="1200" cap="none">
          <a:solidFill>
            <a:schemeClr val="tx1"/>
          </a:solidFill>
          <a:effectLst/>
          <a:latin typeface="+mn-lt"/>
          <a:ea typeface="+mn-ea"/>
          <a:cs typeface="+mn-cs"/>
        </a:defRPr>
      </a:lvl3pPr>
      <a:lvl4pPr marL="1157288" indent="-128588" algn="l" defTabSz="342900" rtl="0" eaLnBrk="1" latinLnBrk="0" hangingPunct="1">
        <a:spcBef>
          <a:spcPct val="20000"/>
        </a:spcBef>
        <a:spcAft>
          <a:spcPts val="450"/>
        </a:spcAft>
        <a:buClr>
          <a:schemeClr val="accent1">
            <a:lumMod val="75000"/>
          </a:schemeClr>
        </a:buClr>
        <a:buSzPct val="145000"/>
        <a:buFont typeface="Arial"/>
        <a:buChar char="•"/>
        <a:defRPr sz="1200" kern="1200" cap="none">
          <a:solidFill>
            <a:schemeClr val="tx1"/>
          </a:solidFill>
          <a:effectLst/>
          <a:latin typeface="+mn-lt"/>
          <a:ea typeface="+mn-ea"/>
          <a:cs typeface="+mn-cs"/>
        </a:defRPr>
      </a:lvl4pPr>
      <a:lvl5pPr marL="1500188" indent="-128588" algn="l" defTabSz="342900" rtl="0" eaLnBrk="1" latinLnBrk="0" hangingPunct="1">
        <a:spcBef>
          <a:spcPct val="20000"/>
        </a:spcBef>
        <a:spcAft>
          <a:spcPts val="450"/>
        </a:spcAft>
        <a:buClr>
          <a:schemeClr val="accent1">
            <a:lumMod val="75000"/>
          </a:schemeClr>
        </a:buClr>
        <a:buSzPct val="145000"/>
        <a:buFont typeface="Arial"/>
        <a:buChar char="•"/>
        <a:defRPr sz="1050" kern="1200" cap="none">
          <a:solidFill>
            <a:schemeClr val="tx1"/>
          </a:solidFill>
          <a:effectLst/>
          <a:latin typeface="+mn-lt"/>
          <a:ea typeface="+mn-ea"/>
          <a:cs typeface="+mn-cs"/>
        </a:defRPr>
      </a:lvl5pPr>
      <a:lvl6pPr marL="1885950" indent="-171450" algn="l" defTabSz="342900" rtl="0" eaLnBrk="1" latinLnBrk="0" hangingPunct="1">
        <a:spcBef>
          <a:spcPct val="20000"/>
        </a:spcBef>
        <a:spcAft>
          <a:spcPts val="450"/>
        </a:spcAft>
        <a:buClr>
          <a:schemeClr val="accent1">
            <a:lumMod val="75000"/>
          </a:schemeClr>
        </a:buClr>
        <a:buSzPct val="145000"/>
        <a:buFont typeface="Arial"/>
        <a:buChar char="•"/>
        <a:defRPr sz="1050" kern="1200" cap="none">
          <a:solidFill>
            <a:schemeClr val="tx1"/>
          </a:solidFill>
          <a:effectLst/>
          <a:latin typeface="+mn-lt"/>
          <a:ea typeface="+mn-ea"/>
          <a:cs typeface="+mn-cs"/>
        </a:defRPr>
      </a:lvl6pPr>
      <a:lvl7pPr marL="2228850" indent="-171450" algn="l" defTabSz="342900" rtl="0" eaLnBrk="1" latinLnBrk="0" hangingPunct="1">
        <a:spcBef>
          <a:spcPct val="20000"/>
        </a:spcBef>
        <a:spcAft>
          <a:spcPts val="450"/>
        </a:spcAft>
        <a:buClr>
          <a:schemeClr val="accent1">
            <a:lumMod val="75000"/>
          </a:schemeClr>
        </a:buClr>
        <a:buSzPct val="145000"/>
        <a:buFont typeface="Arial"/>
        <a:buChar char="•"/>
        <a:defRPr sz="1050" kern="1200" cap="none">
          <a:solidFill>
            <a:schemeClr val="tx1"/>
          </a:solidFill>
          <a:effectLst/>
          <a:latin typeface="+mn-lt"/>
          <a:ea typeface="+mn-ea"/>
          <a:cs typeface="+mn-cs"/>
        </a:defRPr>
      </a:lvl7pPr>
      <a:lvl8pPr marL="2571750" indent="-171450" algn="l" defTabSz="342900" rtl="0" eaLnBrk="1" latinLnBrk="0" hangingPunct="1">
        <a:spcBef>
          <a:spcPct val="20000"/>
        </a:spcBef>
        <a:spcAft>
          <a:spcPts val="450"/>
        </a:spcAft>
        <a:buClr>
          <a:schemeClr val="accent1">
            <a:lumMod val="75000"/>
          </a:schemeClr>
        </a:buClr>
        <a:buSzPct val="145000"/>
        <a:buFont typeface="Arial"/>
        <a:buChar char="•"/>
        <a:defRPr sz="1050" kern="1200" cap="none">
          <a:solidFill>
            <a:schemeClr val="tx1"/>
          </a:solidFill>
          <a:effectLst/>
          <a:latin typeface="+mn-lt"/>
          <a:ea typeface="+mn-ea"/>
          <a:cs typeface="+mn-cs"/>
        </a:defRPr>
      </a:lvl8pPr>
      <a:lvl9pPr marL="2914650" indent="-171450" algn="l" defTabSz="342900" rtl="0" eaLnBrk="1" latinLnBrk="0" hangingPunct="1">
        <a:spcBef>
          <a:spcPct val="20000"/>
        </a:spcBef>
        <a:spcAft>
          <a:spcPts val="450"/>
        </a:spcAft>
        <a:buClr>
          <a:schemeClr val="accent1">
            <a:lumMod val="75000"/>
          </a:schemeClr>
        </a:buClr>
        <a:buSzPct val="145000"/>
        <a:buFont typeface="Arial"/>
        <a:buChar char="•"/>
        <a:defRPr sz="1050" kern="1200" cap="none">
          <a:solidFill>
            <a:schemeClr val="tx1"/>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hyperlink" Target="https://www.ijrti.org/papers/IJRTI2208034.pdf" TargetMode="External"/><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hyperlink" Target="https://ieeexplore.ieee.org/document/6168044"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subTitle" idx="1"/>
          </p:nvPr>
        </p:nvSpPr>
        <p:spPr>
          <a:xfrm>
            <a:off x="4357688" y="2834125"/>
            <a:ext cx="4474612" cy="2013900"/>
          </a:xfrm>
          <a:prstGeom prst="rect">
            <a:avLst/>
          </a:prstGeom>
        </p:spPr>
        <p:txBody>
          <a:bodyPr spcFirstLastPara="1" wrap="square" lIns="91425" tIns="91425" rIns="91425" bIns="91425" anchor="t" anchorCtr="0">
            <a:normAutofit/>
          </a:bodyPr>
          <a:lstStyle/>
          <a:p>
            <a:pPr marL="0" lvl="0" indent="0" algn="r" rtl="0">
              <a:lnSpc>
                <a:spcPct val="95000"/>
              </a:lnSpc>
              <a:spcBef>
                <a:spcPts val="1200"/>
              </a:spcBef>
              <a:spcAft>
                <a:spcPts val="0"/>
              </a:spcAft>
              <a:buClr>
                <a:schemeClr val="dk1"/>
              </a:buClr>
              <a:buSzPts val="688"/>
              <a:buFont typeface="Arial"/>
              <a:buNone/>
            </a:pPr>
            <a:r>
              <a:rPr lang="en" sz="1500" b="1" dirty="0">
                <a:solidFill>
                  <a:srgbClr val="1A1A1A"/>
                </a:solidFill>
                <a:latin typeface="Times New Roman" panose="02020603050405020304" pitchFamily="18" charset="0"/>
                <a:ea typeface="Lato"/>
                <a:cs typeface="Times New Roman" panose="02020603050405020304" pitchFamily="18" charset="0"/>
                <a:sym typeface="Lato"/>
              </a:rPr>
              <a:t>Presentation by</a:t>
            </a:r>
            <a:endParaRPr sz="1500" b="1" dirty="0">
              <a:solidFill>
                <a:srgbClr val="1A1A1A"/>
              </a:solidFill>
              <a:latin typeface="Times New Roman" panose="02020603050405020304" pitchFamily="18" charset="0"/>
              <a:ea typeface="Lato"/>
              <a:cs typeface="Times New Roman" panose="02020603050405020304" pitchFamily="18" charset="0"/>
              <a:sym typeface="Lato"/>
            </a:endParaRPr>
          </a:p>
          <a:p>
            <a:pPr marL="0" lvl="0" indent="0" algn="r" rtl="0">
              <a:lnSpc>
                <a:spcPct val="95000"/>
              </a:lnSpc>
              <a:spcBef>
                <a:spcPts val="1200"/>
              </a:spcBef>
              <a:spcAft>
                <a:spcPts val="0"/>
              </a:spcAft>
              <a:buClr>
                <a:schemeClr val="dk1"/>
              </a:buClr>
              <a:buSzPts val="688"/>
              <a:buFont typeface="Arial"/>
              <a:buNone/>
            </a:pPr>
            <a:r>
              <a:rPr lang="en" sz="1500" b="1" dirty="0">
                <a:solidFill>
                  <a:srgbClr val="1A1A1A"/>
                </a:solidFill>
                <a:latin typeface="Times New Roman" panose="02020603050405020304" pitchFamily="18" charset="0"/>
                <a:ea typeface="Lato"/>
                <a:cs typeface="Times New Roman" panose="02020603050405020304" pitchFamily="18" charset="0"/>
                <a:sym typeface="Lato"/>
              </a:rPr>
              <a:t>Namrata Avhad D12A/03</a:t>
            </a:r>
            <a:endParaRPr sz="1500" b="1" dirty="0">
              <a:solidFill>
                <a:srgbClr val="1A1A1A"/>
              </a:solidFill>
              <a:latin typeface="Times New Roman" panose="02020603050405020304" pitchFamily="18" charset="0"/>
              <a:ea typeface="Lato"/>
              <a:cs typeface="Times New Roman" panose="02020603050405020304" pitchFamily="18" charset="0"/>
              <a:sym typeface="Lato"/>
            </a:endParaRPr>
          </a:p>
          <a:p>
            <a:pPr marL="0" lvl="0" indent="0" algn="r" rtl="0">
              <a:lnSpc>
                <a:spcPct val="95000"/>
              </a:lnSpc>
              <a:spcBef>
                <a:spcPts val="1200"/>
              </a:spcBef>
              <a:spcAft>
                <a:spcPts val="0"/>
              </a:spcAft>
              <a:buClr>
                <a:schemeClr val="dk1"/>
              </a:buClr>
              <a:buSzPts val="688"/>
              <a:buFont typeface="Arial"/>
              <a:buNone/>
            </a:pPr>
            <a:r>
              <a:rPr lang="en" sz="1500" b="1" dirty="0">
                <a:solidFill>
                  <a:srgbClr val="1A1A1A"/>
                </a:solidFill>
                <a:latin typeface="Times New Roman" panose="02020603050405020304" pitchFamily="18" charset="0"/>
                <a:ea typeface="Lato"/>
                <a:cs typeface="Times New Roman" panose="02020603050405020304" pitchFamily="18" charset="0"/>
                <a:sym typeface="Lato"/>
              </a:rPr>
              <a:t>Sonal Belani D12A/05</a:t>
            </a:r>
            <a:endParaRPr sz="1500" b="1" dirty="0">
              <a:solidFill>
                <a:srgbClr val="1A1A1A"/>
              </a:solidFill>
              <a:latin typeface="Times New Roman" panose="02020603050405020304" pitchFamily="18" charset="0"/>
              <a:ea typeface="Lato"/>
              <a:cs typeface="Times New Roman" panose="02020603050405020304" pitchFamily="18" charset="0"/>
              <a:sym typeface="Lato"/>
            </a:endParaRPr>
          </a:p>
          <a:p>
            <a:pPr marL="0" lvl="0" indent="0" algn="r" rtl="0">
              <a:lnSpc>
                <a:spcPct val="95000"/>
              </a:lnSpc>
              <a:spcBef>
                <a:spcPts val="1200"/>
              </a:spcBef>
              <a:spcAft>
                <a:spcPts val="0"/>
              </a:spcAft>
              <a:buClr>
                <a:schemeClr val="dk1"/>
              </a:buClr>
              <a:buSzPts val="688"/>
              <a:buFont typeface="Arial"/>
              <a:buNone/>
            </a:pPr>
            <a:r>
              <a:rPr lang="en" sz="1500" b="1" dirty="0">
                <a:solidFill>
                  <a:srgbClr val="1A1A1A"/>
                </a:solidFill>
                <a:latin typeface="Times New Roman" panose="02020603050405020304" pitchFamily="18" charset="0"/>
                <a:ea typeface="Lato"/>
                <a:cs typeface="Times New Roman" panose="02020603050405020304" pitchFamily="18" charset="0"/>
                <a:sym typeface="Lato"/>
              </a:rPr>
              <a:t>Gautam Dinga D12A/14</a:t>
            </a:r>
            <a:endParaRPr sz="1500" b="1" dirty="0">
              <a:solidFill>
                <a:srgbClr val="1A1A1A"/>
              </a:solidFill>
              <a:latin typeface="Times New Roman" panose="02020603050405020304" pitchFamily="18" charset="0"/>
              <a:ea typeface="Lato"/>
              <a:cs typeface="Times New Roman" panose="02020603050405020304" pitchFamily="18" charset="0"/>
              <a:sym typeface="Lato"/>
            </a:endParaRPr>
          </a:p>
          <a:p>
            <a:pPr marL="0" lvl="0" indent="0" algn="l" rtl="0">
              <a:lnSpc>
                <a:spcPct val="80000"/>
              </a:lnSpc>
              <a:spcBef>
                <a:spcPts val="1200"/>
              </a:spcBef>
              <a:spcAft>
                <a:spcPts val="0"/>
              </a:spcAft>
              <a:buClr>
                <a:schemeClr val="dk1"/>
              </a:buClr>
              <a:buSzPts val="688"/>
              <a:buFont typeface="Arial"/>
              <a:buNone/>
            </a:pPr>
            <a:endParaRPr sz="1000" dirty="0">
              <a:latin typeface="Times New Roman" panose="02020603050405020304" pitchFamily="18" charset="0"/>
              <a:ea typeface="Lato"/>
              <a:cs typeface="Times New Roman" panose="02020603050405020304" pitchFamily="18" charset="0"/>
              <a:sym typeface="Lato"/>
            </a:endParaRPr>
          </a:p>
          <a:p>
            <a:pPr marL="0" lvl="0" indent="0" algn="ctr"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sp>
        <p:nvSpPr>
          <p:cNvPr id="55" name="Google Shape;55;p13"/>
          <p:cNvSpPr txBox="1"/>
          <p:nvPr/>
        </p:nvSpPr>
        <p:spPr>
          <a:xfrm>
            <a:off x="1800224" y="605037"/>
            <a:ext cx="6657976" cy="2980081"/>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2900" b="1" dirty="0">
                <a:solidFill>
                  <a:schemeClr val="dk1"/>
                </a:solidFill>
                <a:latin typeface="Times New Roman" panose="02020603050405020304" pitchFamily="18" charset="0"/>
                <a:cs typeface="Times New Roman" panose="02020603050405020304" pitchFamily="18" charset="0"/>
              </a:rPr>
              <a:t>Secured Identity Management Using          Single Sign-on (SSO) in Private Cloud</a:t>
            </a:r>
            <a:endParaRPr sz="2900" b="1" dirty="0">
              <a:solidFill>
                <a:schemeClr val="dk1"/>
              </a:solidFill>
              <a:latin typeface="Times New Roman" panose="02020603050405020304" pitchFamily="18" charset="0"/>
              <a:cs typeface="Times New Roman" panose="02020603050405020304" pitchFamily="18" charset="0"/>
            </a:endParaRPr>
          </a:p>
          <a:p>
            <a:pPr marL="0" lvl="0" indent="0" algn="l" rtl="0">
              <a:lnSpc>
                <a:spcPct val="115000"/>
              </a:lnSpc>
              <a:spcBef>
                <a:spcPts val="2400"/>
              </a:spcBef>
              <a:spcAft>
                <a:spcPts val="0"/>
              </a:spcAft>
              <a:buClr>
                <a:schemeClr val="dk1"/>
              </a:buClr>
              <a:buSzPts val="990"/>
              <a:buFont typeface="Arial"/>
              <a:buNone/>
            </a:pPr>
            <a:endParaRPr sz="2970" b="1" dirty="0">
              <a:solidFill>
                <a:srgbClr val="1A1A1A"/>
              </a:solidFill>
            </a:endParaRPr>
          </a:p>
          <a:p>
            <a:pPr marL="0" lvl="0" indent="0" algn="l" rtl="0">
              <a:spcBef>
                <a:spcPts val="600"/>
              </a:spcBef>
              <a:spcAft>
                <a:spcPts val="0"/>
              </a:spcAft>
              <a:buClr>
                <a:schemeClr val="dk1"/>
              </a:buClr>
              <a:buSzPts val="990"/>
              <a:buFont typeface="Arial"/>
              <a:buNone/>
            </a:pPr>
            <a:endParaRPr sz="3780" b="1" dirty="0">
              <a:solidFill>
                <a:srgbClr val="1A1A1A"/>
              </a:solidFill>
              <a:latin typeface="Raleway"/>
              <a:ea typeface="Raleway"/>
              <a:cs typeface="Raleway"/>
              <a:sym typeface="Raleway"/>
            </a:endParaRPr>
          </a:p>
          <a:p>
            <a:pPr marL="0" lvl="0" indent="0" algn="l"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pic>
        <p:nvPicPr>
          <p:cNvPr id="4" name="Picture 3">
            <a:extLst>
              <a:ext uri="{FF2B5EF4-FFF2-40B4-BE49-F238E27FC236}">
                <a16:creationId xmlns:a16="http://schemas.microsoft.com/office/drawing/2014/main" id="{CDED868E-E8BA-D0ED-6A79-7CB974F2D92F}"/>
              </a:ext>
            </a:extLst>
          </p:cNvPr>
          <p:cNvPicPr>
            <a:picLocks noChangeAspect="1"/>
          </p:cNvPicPr>
          <p:nvPr/>
        </p:nvPicPr>
        <p:blipFill>
          <a:blip r:embed="rId3"/>
          <a:stretch>
            <a:fillRect/>
          </a:stretch>
        </p:blipFill>
        <p:spPr>
          <a:xfrm>
            <a:off x="1207294" y="186559"/>
            <a:ext cx="7600950" cy="2092297"/>
          </a:xfrm>
          <a:prstGeom prst="rect">
            <a:avLst/>
          </a:prstGeom>
        </p:spPr>
      </p:pic>
      <p:pic>
        <p:nvPicPr>
          <p:cNvPr id="5" name="Picture 4">
            <a:extLst>
              <a:ext uri="{FF2B5EF4-FFF2-40B4-BE49-F238E27FC236}">
                <a16:creationId xmlns:a16="http://schemas.microsoft.com/office/drawing/2014/main" id="{F8AE94CB-2EC0-B6C6-F3FD-85DA2D6420BD}"/>
              </a:ext>
            </a:extLst>
          </p:cNvPr>
          <p:cNvPicPr>
            <a:picLocks noChangeAspect="1"/>
          </p:cNvPicPr>
          <p:nvPr/>
        </p:nvPicPr>
        <p:blipFill>
          <a:blip r:embed="rId4"/>
          <a:stretch>
            <a:fillRect/>
          </a:stretch>
        </p:blipFill>
        <p:spPr>
          <a:xfrm>
            <a:off x="1207294" y="2278856"/>
            <a:ext cx="7600950" cy="218360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2" name="Picture 1">
            <a:extLst>
              <a:ext uri="{FF2B5EF4-FFF2-40B4-BE49-F238E27FC236}">
                <a16:creationId xmlns:a16="http://schemas.microsoft.com/office/drawing/2014/main" id="{6F0EA601-EAD8-0132-37B1-18356AD80D18}"/>
              </a:ext>
            </a:extLst>
          </p:cNvPr>
          <p:cNvPicPr>
            <a:picLocks noChangeAspect="1"/>
          </p:cNvPicPr>
          <p:nvPr/>
        </p:nvPicPr>
        <p:blipFill>
          <a:blip r:embed="rId3"/>
          <a:stretch>
            <a:fillRect/>
          </a:stretch>
        </p:blipFill>
        <p:spPr>
          <a:xfrm>
            <a:off x="1740994" y="150019"/>
            <a:ext cx="6381450" cy="2185987"/>
          </a:xfrm>
          <a:prstGeom prst="rect">
            <a:avLst/>
          </a:prstGeom>
        </p:spPr>
      </p:pic>
      <p:pic>
        <p:nvPicPr>
          <p:cNvPr id="3" name="Picture 2">
            <a:extLst>
              <a:ext uri="{FF2B5EF4-FFF2-40B4-BE49-F238E27FC236}">
                <a16:creationId xmlns:a16="http://schemas.microsoft.com/office/drawing/2014/main" id="{FE88A4B4-7E65-86D6-2E8E-12957258BE90}"/>
              </a:ext>
            </a:extLst>
          </p:cNvPr>
          <p:cNvPicPr>
            <a:picLocks noChangeAspect="1"/>
          </p:cNvPicPr>
          <p:nvPr/>
        </p:nvPicPr>
        <p:blipFill>
          <a:blip r:embed="rId4"/>
          <a:stretch>
            <a:fillRect/>
          </a:stretch>
        </p:blipFill>
        <p:spPr>
          <a:xfrm>
            <a:off x="1793080" y="2336006"/>
            <a:ext cx="6329364" cy="255889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2" name="Picture 1">
            <a:extLst>
              <a:ext uri="{FF2B5EF4-FFF2-40B4-BE49-F238E27FC236}">
                <a16:creationId xmlns:a16="http://schemas.microsoft.com/office/drawing/2014/main" id="{125F92E4-F63A-6A5D-AD17-EDADE2A32B20}"/>
              </a:ext>
            </a:extLst>
          </p:cNvPr>
          <p:cNvPicPr>
            <a:picLocks noChangeAspect="1"/>
          </p:cNvPicPr>
          <p:nvPr/>
        </p:nvPicPr>
        <p:blipFill>
          <a:blip r:embed="rId3"/>
          <a:stretch>
            <a:fillRect/>
          </a:stretch>
        </p:blipFill>
        <p:spPr>
          <a:xfrm>
            <a:off x="1235869" y="127159"/>
            <a:ext cx="7608094" cy="2114548"/>
          </a:xfrm>
          <a:prstGeom prst="rect">
            <a:avLst/>
          </a:prstGeom>
        </p:spPr>
      </p:pic>
      <p:pic>
        <p:nvPicPr>
          <p:cNvPr id="3" name="Picture 2">
            <a:extLst>
              <a:ext uri="{FF2B5EF4-FFF2-40B4-BE49-F238E27FC236}">
                <a16:creationId xmlns:a16="http://schemas.microsoft.com/office/drawing/2014/main" id="{997458A2-1589-C5AB-E80C-8AADC1EDD210}"/>
              </a:ext>
            </a:extLst>
          </p:cNvPr>
          <p:cNvPicPr>
            <a:picLocks noChangeAspect="1"/>
          </p:cNvPicPr>
          <p:nvPr/>
        </p:nvPicPr>
        <p:blipFill>
          <a:blip r:embed="rId4"/>
          <a:stretch>
            <a:fillRect/>
          </a:stretch>
        </p:blipFill>
        <p:spPr>
          <a:xfrm>
            <a:off x="1235870" y="2241707"/>
            <a:ext cx="7608094" cy="225885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2" name="Picture 1">
            <a:extLst>
              <a:ext uri="{FF2B5EF4-FFF2-40B4-BE49-F238E27FC236}">
                <a16:creationId xmlns:a16="http://schemas.microsoft.com/office/drawing/2014/main" id="{D7C81D5D-33E4-FDA3-976C-25322ABC23B3}"/>
              </a:ext>
            </a:extLst>
          </p:cNvPr>
          <p:cNvPicPr>
            <a:picLocks noChangeAspect="1"/>
          </p:cNvPicPr>
          <p:nvPr/>
        </p:nvPicPr>
        <p:blipFill>
          <a:blip r:embed="rId3"/>
          <a:stretch>
            <a:fillRect/>
          </a:stretch>
        </p:blipFill>
        <p:spPr>
          <a:xfrm>
            <a:off x="1271588" y="56352"/>
            <a:ext cx="7300913" cy="2222504"/>
          </a:xfrm>
          <a:prstGeom prst="rect">
            <a:avLst/>
          </a:prstGeom>
        </p:spPr>
      </p:pic>
      <p:pic>
        <p:nvPicPr>
          <p:cNvPr id="3" name="Picture 2">
            <a:extLst>
              <a:ext uri="{FF2B5EF4-FFF2-40B4-BE49-F238E27FC236}">
                <a16:creationId xmlns:a16="http://schemas.microsoft.com/office/drawing/2014/main" id="{E3F420C6-77E2-E189-83D7-16E370292A20}"/>
              </a:ext>
            </a:extLst>
          </p:cNvPr>
          <p:cNvPicPr>
            <a:picLocks noChangeAspect="1"/>
          </p:cNvPicPr>
          <p:nvPr/>
        </p:nvPicPr>
        <p:blipFill>
          <a:blip r:embed="rId4"/>
          <a:stretch>
            <a:fillRect/>
          </a:stretch>
        </p:blipFill>
        <p:spPr>
          <a:xfrm>
            <a:off x="1271588" y="2278856"/>
            <a:ext cx="7300913" cy="222885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2" name="Picture 1">
            <a:extLst>
              <a:ext uri="{FF2B5EF4-FFF2-40B4-BE49-F238E27FC236}">
                <a16:creationId xmlns:a16="http://schemas.microsoft.com/office/drawing/2014/main" id="{66A3251C-A0F2-6FDF-0BED-A6809F108024}"/>
              </a:ext>
            </a:extLst>
          </p:cNvPr>
          <p:cNvPicPr>
            <a:picLocks noChangeAspect="1"/>
          </p:cNvPicPr>
          <p:nvPr/>
        </p:nvPicPr>
        <p:blipFill>
          <a:blip r:embed="rId3"/>
          <a:stretch>
            <a:fillRect/>
          </a:stretch>
        </p:blipFill>
        <p:spPr>
          <a:xfrm>
            <a:off x="1178718" y="120015"/>
            <a:ext cx="7200901" cy="420909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8"/>
          <p:cNvSpPr txBox="1">
            <a:spLocks noGrp="1"/>
          </p:cNvSpPr>
          <p:nvPr>
            <p:ph type="title"/>
          </p:nvPr>
        </p:nvSpPr>
        <p:spPr>
          <a:xfrm>
            <a:off x="1243012" y="471487"/>
            <a:ext cx="7589287" cy="5462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ct val="42307"/>
              <a:buFont typeface="Arial"/>
              <a:buNone/>
            </a:pPr>
            <a:r>
              <a:rPr lang="en" sz="2800" b="1" dirty="0">
                <a:solidFill>
                  <a:srgbClr val="1A1A1A"/>
                </a:solidFill>
                <a:latin typeface="Times New Roman" panose="02020603050405020304" pitchFamily="18" charset="0"/>
                <a:ea typeface="Lato" panose="020F0502020204030203" pitchFamily="34" charset="0"/>
                <a:cs typeface="Times New Roman" panose="02020603050405020304" pitchFamily="18" charset="0"/>
                <a:sym typeface="Raleway"/>
              </a:rPr>
              <a:t>Conclusion</a:t>
            </a:r>
            <a:endParaRPr sz="2800" b="1" dirty="0">
              <a:solidFill>
                <a:srgbClr val="1A1A1A"/>
              </a:solidFill>
              <a:latin typeface="Times New Roman" panose="02020603050405020304" pitchFamily="18" charset="0"/>
              <a:ea typeface="Lato" panose="020F0502020204030203" pitchFamily="34" charset="0"/>
              <a:cs typeface="Times New Roman" panose="02020603050405020304" pitchFamily="18" charset="0"/>
              <a:sym typeface="Raleway"/>
            </a:endParaRPr>
          </a:p>
          <a:p>
            <a:pPr marL="0" lvl="0" indent="0" algn="l" rtl="0">
              <a:spcBef>
                <a:spcPts val="0"/>
              </a:spcBef>
              <a:spcAft>
                <a:spcPts val="0"/>
              </a:spcAft>
              <a:buNone/>
            </a:pPr>
            <a:endParaRPr sz="2800" dirty="0">
              <a:latin typeface="Times New Roman" panose="02020603050405020304" pitchFamily="18" charset="0"/>
              <a:cs typeface="Times New Roman" panose="02020603050405020304" pitchFamily="18" charset="0"/>
            </a:endParaRPr>
          </a:p>
        </p:txBody>
      </p:sp>
      <p:sp>
        <p:nvSpPr>
          <p:cNvPr id="148" name="Google Shape;148;p28"/>
          <p:cNvSpPr txBox="1">
            <a:spLocks noGrp="1"/>
          </p:cNvSpPr>
          <p:nvPr>
            <p:ph type="body" idx="1"/>
          </p:nvPr>
        </p:nvSpPr>
        <p:spPr>
          <a:xfrm>
            <a:off x="1150144" y="1152475"/>
            <a:ext cx="7682156" cy="34164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Clr>
                <a:schemeClr val="dk1"/>
              </a:buClr>
              <a:buSzPts val="1100"/>
              <a:buFont typeface="Arial"/>
              <a:buNone/>
            </a:pPr>
            <a:r>
              <a:rPr lang="en-US" dirty="0">
                <a:latin typeface="Times New Roman" panose="02020603050405020304" pitchFamily="18" charset="0"/>
                <a:ea typeface="Lato"/>
                <a:cs typeface="Times New Roman" panose="02020603050405020304" pitchFamily="18" charset="0"/>
                <a:sym typeface="Lato"/>
              </a:rPr>
              <a:t>Single Sign-On is an important mechanism for providing a seamless user experience while maintaining the security of user credentials. It allows users to access multiple applications and services with a single set of login credentials, reducing the need for users to remember multiple passwords and enter them repeatedly.</a:t>
            </a:r>
          </a:p>
          <a:p>
            <a:pPr marL="0" lvl="0" indent="0" algn="l" rtl="0">
              <a:spcBef>
                <a:spcPts val="1200"/>
              </a:spcBef>
              <a:spcAft>
                <a:spcPts val="0"/>
              </a:spcAft>
              <a:buClr>
                <a:schemeClr val="dk1"/>
              </a:buClr>
              <a:buSzPts val="1100"/>
              <a:buFont typeface="Arial"/>
              <a:buNone/>
            </a:pPr>
            <a:r>
              <a:rPr lang="en-US" dirty="0">
                <a:latin typeface="Times New Roman" panose="02020603050405020304" pitchFamily="18" charset="0"/>
                <a:ea typeface="Lato"/>
                <a:cs typeface="Times New Roman" panose="02020603050405020304" pitchFamily="18" charset="0"/>
                <a:sym typeface="Lato"/>
              </a:rPr>
              <a:t>Implementing SSO can provide significant benefits, including improved user experience, increased productivity, and reduced risk of security breaches. However, it requires careful planning, design, and implementation, and organizations need to ensure that they comply with relevant security standards and regulations to protect user data.</a:t>
            </a:r>
            <a:endParaRPr dirty="0">
              <a:latin typeface="Times New Roman" panose="02020603050405020304" pitchFamily="18" charset="0"/>
              <a:ea typeface="Lato"/>
              <a:cs typeface="Times New Roman" panose="02020603050405020304" pitchFamily="18" charset="0"/>
              <a:sym typeface="Lato"/>
            </a:endParaRPr>
          </a:p>
          <a:p>
            <a:pPr marL="0" lvl="0" indent="0" algn="l" rtl="0">
              <a:spcBef>
                <a:spcPts val="1200"/>
              </a:spcBef>
              <a:spcAft>
                <a:spcPts val="0"/>
              </a:spcAft>
              <a:buClr>
                <a:schemeClr val="dk1"/>
              </a:buClr>
              <a:buSzPts val="1100"/>
              <a:buFont typeface="Arial"/>
              <a:buNone/>
            </a:pPr>
            <a:endParaRPr dirty="0">
              <a:latin typeface="Times New Roman" panose="02020603050405020304" pitchFamily="18" charset="0"/>
              <a:ea typeface="Lato"/>
              <a:cs typeface="Times New Roman" panose="02020603050405020304" pitchFamily="18" charset="0"/>
              <a:sym typeface="Lato"/>
            </a:endParaRPr>
          </a:p>
          <a:p>
            <a:pPr marL="0" lvl="0" indent="0" algn="l" rtl="0">
              <a:spcBef>
                <a:spcPts val="1200"/>
              </a:spcBef>
              <a:spcAft>
                <a:spcPts val="1200"/>
              </a:spcAft>
              <a:buNone/>
            </a:pP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9"/>
          <p:cNvSpPr txBox="1">
            <a:spLocks noGrp="1"/>
          </p:cNvSpPr>
          <p:nvPr>
            <p:ph type="title"/>
          </p:nvPr>
        </p:nvSpPr>
        <p:spPr>
          <a:xfrm>
            <a:off x="1300162" y="307181"/>
            <a:ext cx="7532137" cy="521494"/>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dirty="0">
                <a:solidFill>
                  <a:srgbClr val="1A1A1A"/>
                </a:solidFill>
                <a:latin typeface="Times New Roman" panose="02020603050405020304" pitchFamily="18" charset="0"/>
                <a:ea typeface="Raleway"/>
                <a:cs typeface="Times New Roman" panose="02020603050405020304" pitchFamily="18" charset="0"/>
                <a:sym typeface="Raleway"/>
              </a:rPr>
              <a:t>References</a:t>
            </a:r>
            <a:endParaRPr sz="2600" b="1" dirty="0">
              <a:solidFill>
                <a:srgbClr val="1A1A1A"/>
              </a:solidFill>
              <a:latin typeface="Times New Roman" panose="02020603050405020304" pitchFamily="18" charset="0"/>
              <a:ea typeface="Raleway"/>
              <a:cs typeface="Times New Roman" panose="02020603050405020304" pitchFamily="18" charset="0"/>
              <a:sym typeface="Raleway"/>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sp>
        <p:nvSpPr>
          <p:cNvPr id="154" name="Google Shape;154;p29"/>
          <p:cNvSpPr txBox="1">
            <a:spLocks noGrp="1"/>
          </p:cNvSpPr>
          <p:nvPr>
            <p:ph type="body" idx="1"/>
          </p:nvPr>
        </p:nvSpPr>
        <p:spPr>
          <a:xfrm>
            <a:off x="1443038" y="1138825"/>
            <a:ext cx="7386637" cy="3526044"/>
          </a:xfrm>
          <a:prstGeom prst="rect">
            <a:avLst/>
          </a:prstGeom>
        </p:spPr>
        <p:txBody>
          <a:bodyPr spcFirstLastPara="1" wrap="square" lIns="91425" tIns="91425" rIns="91425" bIns="91425" anchor="t" anchorCtr="0">
            <a:noAutofit/>
          </a:bodyPr>
          <a:lstStyle/>
          <a:p>
            <a:pPr marL="285750" lvl="0" indent="-285750" algn="l" rtl="0">
              <a:lnSpc>
                <a:spcPct val="95000"/>
              </a:lnSpc>
              <a:spcBef>
                <a:spcPts val="0"/>
              </a:spcBef>
              <a:spcAft>
                <a:spcPts val="0"/>
              </a:spcAft>
              <a:buClr>
                <a:schemeClr val="dk1"/>
              </a:buClr>
              <a:buSzPts val="1018"/>
              <a:buFont typeface="Wingdings" panose="05000000000000000000" pitchFamily="2" charset="2"/>
              <a:buChar char="§"/>
            </a:pPr>
            <a:r>
              <a:rPr lang="en-US" sz="1600" b="1" dirty="0">
                <a:latin typeface="Times New Roman" panose="02020603050405020304" pitchFamily="18" charset="0"/>
                <a:ea typeface="Lato"/>
                <a:cs typeface="Times New Roman" panose="02020603050405020304" pitchFamily="18" charset="0"/>
                <a:sym typeface="Lato"/>
              </a:rPr>
              <a:t> </a:t>
            </a:r>
            <a:r>
              <a:rPr lang="en-US" sz="1600" b="1" dirty="0">
                <a:latin typeface="Times New Roman" panose="02020603050405020304" pitchFamily="18" charset="0"/>
                <a:ea typeface="Lato"/>
                <a:cs typeface="Times New Roman" panose="02020603050405020304" pitchFamily="18" charset="0"/>
                <a:sym typeface="Lato"/>
                <a:hlinkClick r:id="rId3"/>
              </a:rPr>
              <a:t>https://www.ijrti.org/papers/IJRTI2208034.pdf</a:t>
            </a:r>
            <a:endParaRPr lang="en-US" sz="1600" b="1" dirty="0">
              <a:latin typeface="Times New Roman" panose="02020603050405020304" pitchFamily="18" charset="0"/>
              <a:ea typeface="Lato"/>
              <a:cs typeface="Times New Roman" panose="02020603050405020304" pitchFamily="18" charset="0"/>
              <a:sym typeface="Lato"/>
            </a:endParaRPr>
          </a:p>
          <a:p>
            <a:pPr marL="285750" lvl="0" indent="-285750" algn="l" rtl="0">
              <a:lnSpc>
                <a:spcPct val="95000"/>
              </a:lnSpc>
              <a:spcBef>
                <a:spcPts val="0"/>
              </a:spcBef>
              <a:spcAft>
                <a:spcPts val="0"/>
              </a:spcAft>
              <a:buClr>
                <a:schemeClr val="dk1"/>
              </a:buClr>
              <a:buSzPts val="1018"/>
              <a:buFont typeface="Wingdings" panose="05000000000000000000" pitchFamily="2" charset="2"/>
              <a:buChar char="§"/>
            </a:pPr>
            <a:endParaRPr lang="en-US" sz="1600" b="1" dirty="0">
              <a:latin typeface="Times New Roman" panose="02020603050405020304" pitchFamily="18" charset="0"/>
              <a:ea typeface="Lato"/>
              <a:cs typeface="Times New Roman" panose="02020603050405020304" pitchFamily="18" charset="0"/>
              <a:sym typeface="Lato"/>
            </a:endParaRPr>
          </a:p>
          <a:p>
            <a:pPr marL="0" lvl="0" indent="0" algn="l" rtl="0">
              <a:lnSpc>
                <a:spcPct val="95000"/>
              </a:lnSpc>
              <a:spcBef>
                <a:spcPts val="0"/>
              </a:spcBef>
              <a:spcAft>
                <a:spcPts val="0"/>
              </a:spcAft>
              <a:buClr>
                <a:schemeClr val="dk1"/>
              </a:buClr>
              <a:buSzPts val="1018"/>
              <a:buNone/>
            </a:pPr>
            <a:r>
              <a:rPr lang="en-US" sz="1600" b="1" dirty="0">
                <a:latin typeface="Times New Roman" panose="02020603050405020304" pitchFamily="18" charset="0"/>
                <a:ea typeface="Lato"/>
                <a:cs typeface="Times New Roman" panose="02020603050405020304" pitchFamily="18" charset="0"/>
                <a:sym typeface="Lato"/>
              </a:rPr>
              <a:t>       Secured Identity Management using Single Sign-On in Private Cloud</a:t>
            </a:r>
          </a:p>
          <a:p>
            <a:pPr marL="0" lvl="0" indent="0" algn="l" rtl="0">
              <a:lnSpc>
                <a:spcPct val="95000"/>
              </a:lnSpc>
              <a:spcBef>
                <a:spcPts val="0"/>
              </a:spcBef>
              <a:spcAft>
                <a:spcPts val="0"/>
              </a:spcAft>
              <a:buClr>
                <a:schemeClr val="dk1"/>
              </a:buClr>
              <a:buSzPts val="1018"/>
              <a:buNone/>
            </a:pPr>
            <a:endParaRPr lang="en-US" sz="1600" b="1" dirty="0">
              <a:latin typeface="Times New Roman" panose="02020603050405020304" pitchFamily="18" charset="0"/>
              <a:ea typeface="Lato"/>
              <a:cs typeface="Times New Roman" panose="02020603050405020304" pitchFamily="18" charset="0"/>
              <a:sym typeface="Lato"/>
            </a:endParaRPr>
          </a:p>
          <a:p>
            <a:pPr marL="0" lvl="0" indent="0" algn="l" rtl="0">
              <a:lnSpc>
                <a:spcPct val="95000"/>
              </a:lnSpc>
              <a:spcBef>
                <a:spcPts val="0"/>
              </a:spcBef>
              <a:spcAft>
                <a:spcPts val="0"/>
              </a:spcAft>
              <a:buClr>
                <a:schemeClr val="dk1"/>
              </a:buClr>
              <a:buSzPts val="1018"/>
              <a:buNone/>
            </a:pPr>
            <a:endParaRPr lang="en-US" sz="1600" b="1" dirty="0">
              <a:latin typeface="Times New Roman" panose="02020603050405020304" pitchFamily="18" charset="0"/>
              <a:ea typeface="Lato"/>
              <a:cs typeface="Times New Roman" panose="02020603050405020304" pitchFamily="18" charset="0"/>
              <a:sym typeface="Lato"/>
            </a:endParaRPr>
          </a:p>
          <a:p>
            <a:pPr marL="285750" lvl="0" indent="-285750" algn="l" rtl="0">
              <a:lnSpc>
                <a:spcPct val="95000"/>
              </a:lnSpc>
              <a:spcBef>
                <a:spcPts val="0"/>
              </a:spcBef>
              <a:spcAft>
                <a:spcPts val="0"/>
              </a:spcAft>
              <a:buClr>
                <a:schemeClr val="dk1"/>
              </a:buClr>
              <a:buSzPts val="1018"/>
              <a:buFont typeface="Wingdings" panose="05000000000000000000" pitchFamily="2" charset="2"/>
              <a:buChar char="§"/>
            </a:pPr>
            <a:r>
              <a:rPr lang="en-US" sz="1600" b="1" dirty="0">
                <a:latin typeface="Times New Roman" panose="02020603050405020304" pitchFamily="18" charset="0"/>
                <a:ea typeface="Lato"/>
                <a:cs typeface="Times New Roman" panose="02020603050405020304" pitchFamily="18" charset="0"/>
                <a:sym typeface="Lato"/>
              </a:rPr>
              <a:t>Abbas, H., </a:t>
            </a:r>
            <a:r>
              <a:rPr lang="en-US" sz="1600" b="1" dirty="0" err="1">
                <a:latin typeface="Times New Roman" panose="02020603050405020304" pitchFamily="18" charset="0"/>
                <a:ea typeface="Lato"/>
                <a:cs typeface="Times New Roman" panose="02020603050405020304" pitchFamily="18" charset="0"/>
                <a:sym typeface="Lato"/>
              </a:rPr>
              <a:t>Maennel</a:t>
            </a:r>
            <a:r>
              <a:rPr lang="en-US" sz="1600" b="1" dirty="0">
                <a:latin typeface="Times New Roman" panose="02020603050405020304" pitchFamily="18" charset="0"/>
                <a:ea typeface="Lato"/>
                <a:cs typeface="Times New Roman" panose="02020603050405020304" pitchFamily="18" charset="0"/>
                <a:sym typeface="Lato"/>
              </a:rPr>
              <a:t>, O., &amp; Assar, S. “Security and privacy issues in cloud computing” ,     Annals of Telecommunications</a:t>
            </a:r>
          </a:p>
          <a:p>
            <a:pPr marL="285750" lvl="0" indent="-285750" algn="l" rtl="0">
              <a:lnSpc>
                <a:spcPct val="95000"/>
              </a:lnSpc>
              <a:spcBef>
                <a:spcPts val="0"/>
              </a:spcBef>
              <a:spcAft>
                <a:spcPts val="0"/>
              </a:spcAft>
              <a:buClr>
                <a:schemeClr val="dk1"/>
              </a:buClr>
              <a:buSzPts val="1018"/>
              <a:buFont typeface="Wingdings" panose="05000000000000000000" pitchFamily="2" charset="2"/>
              <a:buChar char="§"/>
            </a:pPr>
            <a:endParaRPr lang="en-US" sz="1600" dirty="0">
              <a:latin typeface="Times New Roman" panose="02020603050405020304" pitchFamily="18" charset="0"/>
              <a:ea typeface="Lato"/>
              <a:cs typeface="Times New Roman" panose="02020603050405020304" pitchFamily="18" charset="0"/>
              <a:sym typeface="Lato"/>
            </a:endParaRPr>
          </a:p>
          <a:p>
            <a:pPr marL="285750" lvl="0" indent="-285750" algn="l" rtl="0">
              <a:lnSpc>
                <a:spcPct val="95000"/>
              </a:lnSpc>
              <a:spcBef>
                <a:spcPts val="0"/>
              </a:spcBef>
              <a:spcAft>
                <a:spcPts val="0"/>
              </a:spcAft>
              <a:buClr>
                <a:schemeClr val="dk1"/>
              </a:buClr>
              <a:buSzPts val="1018"/>
              <a:buFont typeface="Wingdings" panose="05000000000000000000" pitchFamily="2" charset="2"/>
              <a:buChar char="§"/>
            </a:pPr>
            <a:r>
              <a:rPr lang="en-IN" sz="1600" b="1" dirty="0">
                <a:latin typeface="Times New Roman" panose="02020603050405020304" pitchFamily="18" charset="0"/>
                <a:ea typeface="Lato"/>
                <a:cs typeface="Times New Roman" panose="02020603050405020304" pitchFamily="18" charset="0"/>
                <a:sym typeface="Lato"/>
              </a:rPr>
              <a:t>Bhardwaj, A., Subrahmanyam, G. V. B., Avasthi, V., &amp; Sastry, H., “Security Algorithms for       Cloud Computing”, Procedia Computer Science</a:t>
            </a:r>
          </a:p>
          <a:p>
            <a:pPr marL="285750" lvl="0" indent="-285750" algn="l" rtl="0">
              <a:lnSpc>
                <a:spcPct val="95000"/>
              </a:lnSpc>
              <a:spcBef>
                <a:spcPts val="0"/>
              </a:spcBef>
              <a:spcAft>
                <a:spcPts val="0"/>
              </a:spcAft>
              <a:buClr>
                <a:schemeClr val="dk1"/>
              </a:buClr>
              <a:buSzPts val="1018"/>
              <a:buFont typeface="Wingdings" panose="05000000000000000000" pitchFamily="2" charset="2"/>
              <a:buChar char="§"/>
            </a:pPr>
            <a:endParaRPr lang="en-IN" sz="1600" b="1" dirty="0">
              <a:latin typeface="Times New Roman" panose="02020603050405020304" pitchFamily="18" charset="0"/>
              <a:ea typeface="Lato"/>
              <a:cs typeface="Times New Roman" panose="02020603050405020304" pitchFamily="18" charset="0"/>
              <a:sym typeface="Lato"/>
            </a:endParaRPr>
          </a:p>
          <a:p>
            <a:pPr marL="285750" lvl="0" indent="-285750" algn="l" rtl="0">
              <a:lnSpc>
                <a:spcPct val="95000"/>
              </a:lnSpc>
              <a:spcBef>
                <a:spcPts val="0"/>
              </a:spcBef>
              <a:spcAft>
                <a:spcPts val="0"/>
              </a:spcAft>
              <a:buClr>
                <a:schemeClr val="dk1"/>
              </a:buClr>
              <a:buSzPts val="1018"/>
              <a:buFont typeface="Wingdings" panose="05000000000000000000" pitchFamily="2" charset="2"/>
              <a:buChar char="§"/>
            </a:pPr>
            <a:r>
              <a:rPr lang="en-IN" sz="1600" b="1" dirty="0">
                <a:latin typeface="Times New Roman" panose="02020603050405020304" pitchFamily="18" charset="0"/>
                <a:ea typeface="Lato"/>
                <a:cs typeface="Times New Roman" panose="02020603050405020304" pitchFamily="18" charset="0"/>
                <a:sym typeface="Lato"/>
              </a:rPr>
              <a:t> </a:t>
            </a:r>
            <a:r>
              <a:rPr lang="en-IN" sz="1600" b="1" dirty="0">
                <a:latin typeface="Times New Roman" panose="02020603050405020304" pitchFamily="18" charset="0"/>
                <a:ea typeface="Lato"/>
                <a:cs typeface="Times New Roman" panose="02020603050405020304" pitchFamily="18" charset="0"/>
                <a:sym typeface="Lato"/>
                <a:hlinkClick r:id="rId4"/>
              </a:rPr>
              <a:t>https://ieeexplore.ieee.org/document/6168044</a:t>
            </a:r>
            <a:endParaRPr lang="en-IN" sz="1600" b="1" dirty="0">
              <a:latin typeface="Times New Roman" panose="02020603050405020304" pitchFamily="18" charset="0"/>
              <a:ea typeface="Lato"/>
              <a:cs typeface="Times New Roman" panose="02020603050405020304" pitchFamily="18" charset="0"/>
              <a:sym typeface="Lato"/>
            </a:endParaRPr>
          </a:p>
          <a:p>
            <a:pPr marL="0" lvl="0" indent="0" algn="l" rtl="0">
              <a:lnSpc>
                <a:spcPct val="95000"/>
              </a:lnSpc>
              <a:spcBef>
                <a:spcPts val="0"/>
              </a:spcBef>
              <a:spcAft>
                <a:spcPts val="0"/>
              </a:spcAft>
              <a:buClr>
                <a:schemeClr val="dk1"/>
              </a:buClr>
              <a:buSzPts val="1018"/>
              <a:buNone/>
            </a:pPr>
            <a:r>
              <a:rPr lang="en-IN" sz="1600" b="1" dirty="0">
                <a:latin typeface="Times New Roman" panose="02020603050405020304" pitchFamily="18" charset="0"/>
                <a:ea typeface="Lato"/>
                <a:cs typeface="Times New Roman" panose="02020603050405020304" pitchFamily="18" charset="0"/>
                <a:sym typeface="Lato"/>
              </a:rPr>
              <a:t>      </a:t>
            </a:r>
          </a:p>
          <a:p>
            <a:pPr marL="0" lvl="0" indent="0" algn="l" rtl="0">
              <a:lnSpc>
                <a:spcPct val="95000"/>
              </a:lnSpc>
              <a:spcBef>
                <a:spcPts val="0"/>
              </a:spcBef>
              <a:spcAft>
                <a:spcPts val="0"/>
              </a:spcAft>
              <a:buClr>
                <a:schemeClr val="dk1"/>
              </a:buClr>
              <a:buSzPts val="1018"/>
              <a:buNone/>
            </a:pPr>
            <a:r>
              <a:rPr lang="en-IN" sz="1600" b="1" dirty="0">
                <a:latin typeface="Times New Roman" panose="02020603050405020304" pitchFamily="18" charset="0"/>
                <a:ea typeface="Lato"/>
                <a:cs typeface="Times New Roman" panose="02020603050405020304" pitchFamily="18" charset="0"/>
                <a:sym typeface="Lato"/>
              </a:rPr>
              <a:t>       </a:t>
            </a:r>
            <a:r>
              <a:rPr lang="en-US" sz="1600" b="1" dirty="0">
                <a:latin typeface="Times New Roman" panose="02020603050405020304" pitchFamily="18" charset="0"/>
                <a:ea typeface="Lato"/>
                <a:cs typeface="Times New Roman" panose="02020603050405020304" pitchFamily="18" charset="0"/>
                <a:sym typeface="Lato"/>
              </a:rPr>
              <a:t>Single sign-on and single log out in identity</a:t>
            </a:r>
            <a:endParaRPr lang="en-IN" sz="1600" b="1" dirty="0">
              <a:latin typeface="Times New Roman" panose="02020603050405020304" pitchFamily="18" charset="0"/>
              <a:ea typeface="Lato"/>
              <a:cs typeface="Times New Roman" panose="02020603050405020304" pitchFamily="18" charset="0"/>
              <a:sym typeface="Lato"/>
            </a:endParaRPr>
          </a:p>
          <a:p>
            <a:pPr marL="0" lvl="0" indent="0" algn="l" rtl="0">
              <a:lnSpc>
                <a:spcPct val="95000"/>
              </a:lnSpc>
              <a:spcBef>
                <a:spcPts val="0"/>
              </a:spcBef>
              <a:spcAft>
                <a:spcPts val="0"/>
              </a:spcAft>
              <a:buClr>
                <a:schemeClr val="dk1"/>
              </a:buClr>
              <a:buSzPts val="1018"/>
              <a:buNone/>
            </a:pPr>
            <a:r>
              <a:rPr lang="en-IN" sz="1600" b="1" dirty="0">
                <a:latin typeface="Times New Roman" panose="02020603050405020304" pitchFamily="18" charset="0"/>
                <a:ea typeface="Lato"/>
                <a:cs typeface="Times New Roman" panose="02020603050405020304" pitchFamily="18" charset="0"/>
                <a:sym typeface="Lato"/>
              </a:rPr>
              <a:t> </a:t>
            </a:r>
            <a:endParaRPr sz="1600" b="1" dirty="0">
              <a:latin typeface="Times New Roman" panose="02020603050405020304" pitchFamily="18" charset="0"/>
              <a:ea typeface="Lato"/>
              <a:cs typeface="Times New Roman" panose="02020603050405020304" pitchFamily="18" charset="0"/>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1243013" y="121445"/>
            <a:ext cx="7686886" cy="542924"/>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Times New Roman" panose="02020603050405020304" pitchFamily="18" charset="0"/>
                <a:ea typeface="Lato" panose="020F0502020204030203" pitchFamily="34" charset="0"/>
                <a:cs typeface="Times New Roman" panose="02020603050405020304" pitchFamily="18" charset="0"/>
              </a:rPr>
              <a:t>Introduction</a:t>
            </a:r>
            <a:endParaRPr b="1" dirty="0">
              <a:latin typeface="Times New Roman" panose="02020603050405020304" pitchFamily="18" charset="0"/>
              <a:ea typeface="Lato" panose="020F0502020204030203" pitchFamily="34" charset="0"/>
              <a:cs typeface="Times New Roman" panose="02020603050405020304" pitchFamily="18" charset="0"/>
            </a:endParaRPr>
          </a:p>
        </p:txBody>
      </p:sp>
      <p:sp>
        <p:nvSpPr>
          <p:cNvPr id="61" name="Google Shape;61;p14"/>
          <p:cNvSpPr txBox="1">
            <a:spLocks noGrp="1"/>
          </p:cNvSpPr>
          <p:nvPr>
            <p:ph type="body" idx="1"/>
          </p:nvPr>
        </p:nvSpPr>
        <p:spPr>
          <a:xfrm>
            <a:off x="1721644" y="664369"/>
            <a:ext cx="7110656" cy="4479131"/>
          </a:xfrm>
          <a:prstGeom prst="rect">
            <a:avLst/>
          </a:prstGeom>
        </p:spPr>
        <p:txBody>
          <a:bodyPr spcFirstLastPara="1" wrap="square" lIns="91425" tIns="91425" rIns="91425" bIns="91425" anchor="t" anchorCtr="0">
            <a:noAutofit/>
          </a:bodyPr>
          <a:lstStyle/>
          <a:p>
            <a:pPr marL="0" lvl="0" indent="0" algn="l" rtl="0">
              <a:lnSpc>
                <a:spcPct val="105000"/>
              </a:lnSpc>
              <a:spcBef>
                <a:spcPts val="1200"/>
              </a:spcBef>
              <a:spcAft>
                <a:spcPts val="0"/>
              </a:spcAft>
              <a:buSzPts val="770"/>
              <a:buNone/>
            </a:pPr>
            <a:r>
              <a:rPr lang="en-US" sz="1600" dirty="0">
                <a:latin typeface="Times New Roman" panose="02020603050405020304" pitchFamily="18" charset="0"/>
                <a:ea typeface="Lato" panose="020F0502020204030203" pitchFamily="34" charset="0"/>
                <a:cs typeface="Times New Roman" panose="02020603050405020304" pitchFamily="18" charset="0"/>
              </a:rPr>
              <a:t>Single sign-on (SSO) is a session and user authentication service that permits a user to use one set of login credentials -- for example, a username and password -- to access multiple applications. With SSO end-user's time and efforts get minimized as they don't need to constantly sign in and out separately into a variety of web, on-premises, and cloud apps.</a:t>
            </a:r>
          </a:p>
          <a:p>
            <a:pPr marL="0" lvl="0" indent="0" algn="l" rtl="0">
              <a:lnSpc>
                <a:spcPct val="105000"/>
              </a:lnSpc>
              <a:spcBef>
                <a:spcPts val="1200"/>
              </a:spcBef>
              <a:spcAft>
                <a:spcPts val="0"/>
              </a:spcAft>
              <a:buSzPts val="770"/>
              <a:buNone/>
            </a:pPr>
            <a:r>
              <a:rPr lang="en-US" sz="1600" dirty="0">
                <a:latin typeface="Times New Roman" panose="02020603050405020304" pitchFamily="18" charset="0"/>
                <a:ea typeface="Lato" panose="020F0502020204030203" pitchFamily="34" charset="0"/>
                <a:cs typeface="Times New Roman" panose="02020603050405020304" pitchFamily="18" charset="0"/>
              </a:rPr>
              <a:t>Single sign-on (SSO) is a mechanism that allows users to authenticate once and gain access to multiple applications without having to enter login credentials repeatedly. In a private cloud environment, SSO can be implemented using various protocols such as Security Assertion Markup Language (SAML), OpenID Connect (OIDC), and OAuth2.0. These protocols enable secure exchange of authentication and authorization data between different applications and services, allowing users to access them seamlessly without having to enter their credentials multiple times.</a:t>
            </a:r>
          </a:p>
          <a:p>
            <a:pPr marL="0" lvl="0" indent="0" algn="l" rtl="0">
              <a:lnSpc>
                <a:spcPct val="105000"/>
              </a:lnSpc>
              <a:spcBef>
                <a:spcPts val="1200"/>
              </a:spcBef>
              <a:spcAft>
                <a:spcPts val="0"/>
              </a:spcAft>
              <a:buSzPts val="770"/>
              <a:buNone/>
            </a:pPr>
            <a:r>
              <a:rPr lang="en-US" sz="1600" dirty="0">
                <a:latin typeface="Times New Roman" panose="02020603050405020304" pitchFamily="18" charset="0"/>
                <a:ea typeface="Lato" panose="020F0502020204030203" pitchFamily="34" charset="0"/>
                <a:cs typeface="Times New Roman" panose="02020603050405020304" pitchFamily="18" charset="0"/>
              </a:rPr>
              <a:t>SSO helps to reduce the risk of password-related security breaches because users only need to remember one set of credentials, which are securely stored by the identity provider (IdP).</a:t>
            </a:r>
          </a:p>
          <a:p>
            <a:pPr marL="0" lvl="0" indent="0" algn="l" rtl="0">
              <a:lnSpc>
                <a:spcPct val="105000"/>
              </a:lnSpc>
              <a:spcBef>
                <a:spcPts val="1200"/>
              </a:spcBef>
              <a:spcAft>
                <a:spcPts val="0"/>
              </a:spcAft>
              <a:buSzPts val="770"/>
              <a:buNone/>
            </a:pPr>
            <a:endParaRPr sz="1600" dirty="0">
              <a:latin typeface="Times New Roman" panose="02020603050405020304" pitchFamily="18" charset="0"/>
              <a:cs typeface="Times New Roman" panose="02020603050405020304" pitchFamily="18" charset="0"/>
            </a:endParaRPr>
          </a:p>
          <a:p>
            <a:pPr marL="0" lvl="0" indent="0" algn="l" rtl="0">
              <a:lnSpc>
                <a:spcPct val="105000"/>
              </a:lnSpc>
              <a:spcBef>
                <a:spcPts val="0"/>
              </a:spcBef>
              <a:spcAft>
                <a:spcPts val="0"/>
              </a:spcAft>
              <a:buSzPts val="770"/>
              <a:buNone/>
            </a:pPr>
            <a:endParaRPr sz="1600" b="1" dirty="0">
              <a:solidFill>
                <a:srgbClr val="595959"/>
              </a:solidFill>
              <a:latin typeface="Times New Roman" panose="02020603050405020304" pitchFamily="18" charset="0"/>
              <a:cs typeface="Times New Roman" panose="02020603050405020304" pitchFamily="18" charset="0"/>
            </a:endParaRPr>
          </a:p>
          <a:p>
            <a:pPr marL="0" lvl="0" indent="0" algn="l" rtl="0">
              <a:lnSpc>
                <a:spcPct val="105000"/>
              </a:lnSpc>
              <a:spcBef>
                <a:spcPts val="1200"/>
              </a:spcBef>
              <a:spcAft>
                <a:spcPts val="1200"/>
              </a:spcAft>
              <a:buSzPts val="770"/>
              <a:buNone/>
            </a:pPr>
            <a:endParaRPr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1257300" y="364331"/>
            <a:ext cx="7575000" cy="653394"/>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ct val="42307"/>
              <a:buFont typeface="Arial"/>
              <a:buNone/>
            </a:pPr>
            <a:r>
              <a:rPr lang="en" sz="2600" b="1" dirty="0">
                <a:solidFill>
                  <a:srgbClr val="1A1A1A"/>
                </a:solidFill>
                <a:latin typeface="Lato" panose="020F0502020204030203" pitchFamily="34" charset="0"/>
                <a:ea typeface="Lato" panose="020F0502020204030203" pitchFamily="34" charset="0"/>
                <a:cs typeface="Lato" panose="020F0502020204030203" pitchFamily="34" charset="0"/>
                <a:sym typeface="Raleway"/>
              </a:rPr>
              <a:t>Problem Defination</a:t>
            </a:r>
            <a:endParaRPr sz="2600" b="1" dirty="0">
              <a:solidFill>
                <a:srgbClr val="1A1A1A"/>
              </a:solidFill>
              <a:latin typeface="Lato" panose="020F0502020204030203" pitchFamily="34" charset="0"/>
              <a:ea typeface="Lato" panose="020F0502020204030203" pitchFamily="34" charset="0"/>
              <a:cs typeface="Lato" panose="020F0502020204030203" pitchFamily="34" charset="0"/>
              <a:sym typeface="Raleway"/>
            </a:endParaRPr>
          </a:p>
          <a:p>
            <a:pPr marL="0" lvl="0" indent="0" algn="l" rtl="0">
              <a:spcBef>
                <a:spcPts val="0"/>
              </a:spcBef>
              <a:spcAft>
                <a:spcPts val="0"/>
              </a:spcAft>
              <a:buNone/>
            </a:pPr>
            <a:endParaRPr dirty="0"/>
          </a:p>
        </p:txBody>
      </p:sp>
      <p:sp>
        <p:nvSpPr>
          <p:cNvPr id="67" name="Google Shape;67;p15"/>
          <p:cNvSpPr txBox="1">
            <a:spLocks noGrp="1"/>
          </p:cNvSpPr>
          <p:nvPr>
            <p:ph type="body" idx="1"/>
          </p:nvPr>
        </p:nvSpPr>
        <p:spPr>
          <a:xfrm>
            <a:off x="1143000" y="1152475"/>
            <a:ext cx="76893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US" sz="1600" dirty="0">
                <a:latin typeface="Times New Roman" panose="02020603050405020304" pitchFamily="18" charset="0"/>
                <a:ea typeface="Lato"/>
                <a:cs typeface="Times New Roman" panose="02020603050405020304" pitchFamily="18" charset="0"/>
                <a:sym typeface="Lato"/>
              </a:rPr>
              <a:t>In a private cloud environment, where multiple machines are involved, managing user identities and access to various applications and services can be a complex and time-consuming task. This complexity is compounded by the need for security and privacy of user data, which must be protected against unauthorized access . If there are multiple applications or services with different authentication mechanisms, SSO provides a unified authentication system that enables users to access all the applications with a single set of login credentials. The system should ensure the security of user credentials and provide a seamless user experience by minimizing the need for users to enter their credentials repeatedly .</a:t>
            </a:r>
            <a:endParaRPr sz="1600" dirty="0">
              <a:latin typeface="Times New Roman" panose="02020603050405020304" pitchFamily="18" charset="0"/>
              <a:ea typeface="Lato"/>
              <a:cs typeface="Times New Roman" panose="02020603050405020304" pitchFamily="18" charset="0"/>
              <a:sym typeface="Lato"/>
            </a:endParaRPr>
          </a:p>
          <a:p>
            <a:pPr marL="0" lvl="0" indent="0" algn="l" rtl="0">
              <a:spcBef>
                <a:spcPts val="1200"/>
              </a:spcBef>
              <a:spcAft>
                <a:spcPts val="12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1357310" y="29781"/>
            <a:ext cx="7610719" cy="471487"/>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dirty="0">
                <a:solidFill>
                  <a:srgbClr val="1A1A1A"/>
                </a:solidFill>
                <a:latin typeface="Times New Roman" panose="02020603050405020304" pitchFamily="18" charset="0"/>
                <a:ea typeface="Lato" panose="020F0502020204030203" pitchFamily="34" charset="0"/>
                <a:cs typeface="Times New Roman" panose="02020603050405020304" pitchFamily="18" charset="0"/>
                <a:sym typeface="Raleway"/>
              </a:rPr>
              <a:t>Lacuna in the Existing System</a:t>
            </a:r>
            <a:endParaRPr sz="2600" b="1" dirty="0">
              <a:solidFill>
                <a:srgbClr val="1A1A1A"/>
              </a:solidFill>
              <a:latin typeface="Times New Roman" panose="02020603050405020304" pitchFamily="18" charset="0"/>
              <a:ea typeface="Lato" panose="020F0502020204030203" pitchFamily="34" charset="0"/>
              <a:cs typeface="Times New Roman" panose="02020603050405020304" pitchFamily="18" charset="0"/>
              <a:sym typeface="Raleway"/>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sp>
        <p:nvSpPr>
          <p:cNvPr id="73" name="Google Shape;73;p16"/>
          <p:cNvSpPr txBox="1">
            <a:spLocks noGrp="1"/>
          </p:cNvSpPr>
          <p:nvPr>
            <p:ph type="body" idx="1"/>
          </p:nvPr>
        </p:nvSpPr>
        <p:spPr>
          <a:xfrm>
            <a:off x="792956" y="1275275"/>
            <a:ext cx="8039344" cy="36027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Clr>
                <a:schemeClr val="dk1"/>
              </a:buClr>
              <a:buSzPts val="770"/>
              <a:buFont typeface="Arial"/>
              <a:buNone/>
            </a:pPr>
            <a:endParaRPr sz="1110" dirty="0">
              <a:solidFill>
                <a:srgbClr val="434343"/>
              </a:solidFill>
              <a:latin typeface="Lato"/>
              <a:ea typeface="Lato"/>
              <a:cs typeface="Lato"/>
              <a:sym typeface="Lato"/>
            </a:endParaRPr>
          </a:p>
          <a:p>
            <a:pPr marL="0" lvl="0" indent="0" algn="l" rtl="0">
              <a:lnSpc>
                <a:spcPct val="105000"/>
              </a:lnSpc>
              <a:spcBef>
                <a:spcPts val="1200"/>
              </a:spcBef>
              <a:spcAft>
                <a:spcPts val="1200"/>
              </a:spcAft>
              <a:buNone/>
            </a:pPr>
            <a:endParaRPr dirty="0"/>
          </a:p>
        </p:txBody>
      </p:sp>
      <p:sp>
        <p:nvSpPr>
          <p:cNvPr id="3" name="TextBox 2">
            <a:extLst>
              <a:ext uri="{FF2B5EF4-FFF2-40B4-BE49-F238E27FC236}">
                <a16:creationId xmlns:a16="http://schemas.microsoft.com/office/drawing/2014/main" id="{5DE9C11E-0FB1-F635-3E16-F00F56176026}"/>
              </a:ext>
            </a:extLst>
          </p:cNvPr>
          <p:cNvSpPr txBox="1"/>
          <p:nvPr/>
        </p:nvSpPr>
        <p:spPr>
          <a:xfrm>
            <a:off x="1357310" y="692214"/>
            <a:ext cx="7610719" cy="4185761"/>
          </a:xfrm>
          <a:prstGeom prst="rect">
            <a:avLst/>
          </a:prstGeom>
          <a:noFill/>
        </p:spPr>
        <p:txBody>
          <a:bodyPr wrap="square">
            <a:spAutoFit/>
          </a:bodyPr>
          <a:lstStyle/>
          <a:p>
            <a:r>
              <a:rPr lang="en-IN" sz="1400" dirty="0">
                <a:latin typeface="Times New Roman" panose="02020603050405020304" pitchFamily="18" charset="0"/>
                <a:ea typeface="Lato" panose="020F0502020204030203" pitchFamily="34" charset="0"/>
                <a:cs typeface="Times New Roman" panose="02020603050405020304" pitchFamily="18" charset="0"/>
              </a:rPr>
              <a:t>Security vulnerabilities : Any system that handles sensitive data like user identities and login credentials is a potential target for cyber attacks. In the case of SSO systems in private clouds, there may be vulnerabilities in the software or hardware that could be exploited by attackers.</a:t>
            </a:r>
          </a:p>
          <a:p>
            <a:endParaRPr lang="en-IN" sz="1400" dirty="0">
              <a:latin typeface="Times New Roman" panose="02020603050405020304" pitchFamily="18" charset="0"/>
              <a:ea typeface="Lato" panose="020F0502020204030203" pitchFamily="34" charset="0"/>
              <a:cs typeface="Times New Roman" panose="02020603050405020304" pitchFamily="18" charset="0"/>
            </a:endParaRPr>
          </a:p>
          <a:p>
            <a:r>
              <a:rPr lang="en-IN" sz="1400" dirty="0">
                <a:latin typeface="Times New Roman" panose="02020603050405020304" pitchFamily="18" charset="0"/>
                <a:ea typeface="Lato" panose="020F0502020204030203" pitchFamily="34" charset="0"/>
                <a:cs typeface="Times New Roman" panose="02020603050405020304" pitchFamily="18" charset="0"/>
              </a:rPr>
              <a:t>Complexity : SSO systems can be complex to set up and manage, particularly in private cloud environments with multiple machines. There may be compatibility issues between different components of the system, or difficulties integrating with existing IT infrastructure.</a:t>
            </a:r>
          </a:p>
          <a:p>
            <a:endParaRPr lang="en-IN" sz="1400" dirty="0">
              <a:latin typeface="Times New Roman" panose="02020603050405020304" pitchFamily="18" charset="0"/>
              <a:ea typeface="Lato" panose="020F0502020204030203" pitchFamily="34" charset="0"/>
              <a:cs typeface="Times New Roman" panose="02020603050405020304" pitchFamily="18" charset="0"/>
            </a:endParaRPr>
          </a:p>
          <a:p>
            <a:r>
              <a:rPr lang="en-IN" sz="1400" dirty="0">
                <a:latin typeface="Times New Roman" panose="02020603050405020304" pitchFamily="18" charset="0"/>
                <a:ea typeface="Lato" panose="020F0502020204030203" pitchFamily="34" charset="0"/>
                <a:cs typeface="Times New Roman" panose="02020603050405020304" pitchFamily="18" charset="0"/>
              </a:rPr>
              <a:t>Scalability : As the number of users and machines in the private cloud increases, the SSO system may struggle to keep up with demand. This could result in slow response times, authentication failures, or other issues.</a:t>
            </a:r>
          </a:p>
          <a:p>
            <a:endParaRPr lang="en-IN" sz="1400" dirty="0">
              <a:latin typeface="Times New Roman" panose="02020603050405020304" pitchFamily="18" charset="0"/>
              <a:ea typeface="Lato" panose="020F0502020204030203" pitchFamily="34" charset="0"/>
              <a:cs typeface="Times New Roman" panose="02020603050405020304" pitchFamily="18" charset="0"/>
            </a:endParaRPr>
          </a:p>
          <a:p>
            <a:r>
              <a:rPr lang="en-IN" sz="1400" dirty="0">
                <a:latin typeface="Times New Roman" panose="02020603050405020304" pitchFamily="18" charset="0"/>
                <a:ea typeface="Lato" panose="020F0502020204030203" pitchFamily="34" charset="0"/>
                <a:cs typeface="Times New Roman" panose="02020603050405020304" pitchFamily="18" charset="0"/>
              </a:rPr>
              <a:t>Lack of standardisation : There are multiple standards and protocols for SSO, including SAML, OpenID Connect, and OAuth. Different systems may use different standards, which can lead to compatibility issues and complexity in managing the system.</a:t>
            </a:r>
          </a:p>
          <a:p>
            <a:endParaRPr lang="en-IN" sz="1400" dirty="0">
              <a:latin typeface="Times New Roman" panose="02020603050405020304" pitchFamily="18" charset="0"/>
              <a:ea typeface="Lato" panose="020F0502020204030203" pitchFamily="34" charset="0"/>
              <a:cs typeface="Times New Roman" panose="02020603050405020304" pitchFamily="18" charset="0"/>
            </a:endParaRPr>
          </a:p>
          <a:p>
            <a:r>
              <a:rPr lang="en-IN" sz="1400" dirty="0">
                <a:latin typeface="Times New Roman" panose="02020603050405020304" pitchFamily="18" charset="0"/>
                <a:ea typeface="Lato" panose="020F0502020204030203" pitchFamily="34" charset="0"/>
                <a:cs typeface="Times New Roman" panose="02020603050405020304" pitchFamily="18" charset="0"/>
              </a:rPr>
              <a:t>Lack of user awareness : SSO systems can be opaque to end users, who may not fully understand how their identities are being managed and secured. This can lead to complacency or misunderstandings that could compromise security.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1307306" y="116100"/>
            <a:ext cx="7524994" cy="45039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Times New Roman" panose="02020603050405020304" pitchFamily="18" charset="0"/>
                <a:ea typeface="Lato" panose="020F0502020204030203" pitchFamily="34" charset="0"/>
                <a:cs typeface="Times New Roman" panose="02020603050405020304" pitchFamily="18" charset="0"/>
              </a:rPr>
              <a:t>Architectural Diagram</a:t>
            </a:r>
            <a:endParaRPr b="1" dirty="0">
              <a:latin typeface="Times New Roman" panose="02020603050405020304" pitchFamily="18" charset="0"/>
              <a:ea typeface="Lato" panose="020F0502020204030203"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4133329B-481C-C8ED-5F0A-8F5D8D9D4995}"/>
              </a:ext>
            </a:extLst>
          </p:cNvPr>
          <p:cNvPicPr>
            <a:picLocks noChangeAspect="1"/>
          </p:cNvPicPr>
          <p:nvPr/>
        </p:nvPicPr>
        <p:blipFill>
          <a:blip r:embed="rId3"/>
          <a:stretch>
            <a:fillRect/>
          </a:stretch>
        </p:blipFill>
        <p:spPr>
          <a:xfrm>
            <a:off x="1250650" y="734906"/>
            <a:ext cx="7786194" cy="38308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1200150" y="95750"/>
            <a:ext cx="7632200" cy="489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dirty="0">
                <a:solidFill>
                  <a:srgbClr val="1A1A1A"/>
                </a:solidFill>
                <a:latin typeface="Times New Roman" panose="02020603050405020304" pitchFamily="18" charset="0"/>
                <a:ea typeface="Lato" panose="020F0502020204030203" pitchFamily="34" charset="0"/>
                <a:cs typeface="Times New Roman" panose="02020603050405020304" pitchFamily="18" charset="0"/>
                <a:sym typeface="Raleway"/>
              </a:rPr>
              <a:t>Implementation</a:t>
            </a:r>
            <a:endParaRPr sz="2600" b="1" dirty="0">
              <a:solidFill>
                <a:srgbClr val="1A1A1A"/>
              </a:solidFill>
              <a:latin typeface="Times New Roman" panose="02020603050405020304" pitchFamily="18" charset="0"/>
              <a:ea typeface="Lato" panose="020F0502020204030203" pitchFamily="34" charset="0"/>
              <a:cs typeface="Times New Roman" panose="02020603050405020304" pitchFamily="18" charset="0"/>
              <a:sym typeface="Raleway"/>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sp>
        <p:nvSpPr>
          <p:cNvPr id="85" name="Google Shape;85;p18"/>
          <p:cNvSpPr txBox="1">
            <a:spLocks noGrp="1"/>
          </p:cNvSpPr>
          <p:nvPr>
            <p:ph type="body" idx="1"/>
          </p:nvPr>
        </p:nvSpPr>
        <p:spPr>
          <a:xfrm>
            <a:off x="311700" y="941100"/>
            <a:ext cx="8520600" cy="427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9" name="Picture 8">
            <a:extLst>
              <a:ext uri="{FF2B5EF4-FFF2-40B4-BE49-F238E27FC236}">
                <a16:creationId xmlns:a16="http://schemas.microsoft.com/office/drawing/2014/main" id="{EBF2AD11-BC60-EFF4-4304-0F061A42F61C}"/>
              </a:ext>
            </a:extLst>
          </p:cNvPr>
          <p:cNvPicPr>
            <a:picLocks noChangeAspect="1"/>
          </p:cNvPicPr>
          <p:nvPr/>
        </p:nvPicPr>
        <p:blipFill>
          <a:blip r:embed="rId3"/>
          <a:stretch>
            <a:fillRect/>
          </a:stretch>
        </p:blipFill>
        <p:spPr>
          <a:xfrm>
            <a:off x="1200150" y="773369"/>
            <a:ext cx="7250906" cy="1691225"/>
          </a:xfrm>
          <a:prstGeom prst="rect">
            <a:avLst/>
          </a:prstGeom>
        </p:spPr>
      </p:pic>
      <p:pic>
        <p:nvPicPr>
          <p:cNvPr id="10" name="Picture 9">
            <a:extLst>
              <a:ext uri="{FF2B5EF4-FFF2-40B4-BE49-F238E27FC236}">
                <a16:creationId xmlns:a16="http://schemas.microsoft.com/office/drawing/2014/main" id="{F527C5B6-31FE-129E-FAB0-66527BCB348F}"/>
              </a:ext>
            </a:extLst>
          </p:cNvPr>
          <p:cNvPicPr>
            <a:picLocks noChangeAspect="1"/>
          </p:cNvPicPr>
          <p:nvPr/>
        </p:nvPicPr>
        <p:blipFill>
          <a:blip r:embed="rId4"/>
          <a:stretch>
            <a:fillRect/>
          </a:stretch>
        </p:blipFill>
        <p:spPr>
          <a:xfrm>
            <a:off x="1200150" y="2571750"/>
            <a:ext cx="7250906" cy="192881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4" name="Picture 3">
            <a:extLst>
              <a:ext uri="{FF2B5EF4-FFF2-40B4-BE49-F238E27FC236}">
                <a16:creationId xmlns:a16="http://schemas.microsoft.com/office/drawing/2014/main" id="{53348DE7-6509-2B96-545C-11E6C7132BF5}"/>
              </a:ext>
            </a:extLst>
          </p:cNvPr>
          <p:cNvPicPr>
            <a:picLocks noChangeAspect="1"/>
          </p:cNvPicPr>
          <p:nvPr/>
        </p:nvPicPr>
        <p:blipFill>
          <a:blip r:embed="rId3"/>
          <a:stretch>
            <a:fillRect/>
          </a:stretch>
        </p:blipFill>
        <p:spPr>
          <a:xfrm>
            <a:off x="1293019" y="150018"/>
            <a:ext cx="6929438" cy="2093119"/>
          </a:xfrm>
          <a:prstGeom prst="rect">
            <a:avLst/>
          </a:prstGeom>
        </p:spPr>
      </p:pic>
      <p:pic>
        <p:nvPicPr>
          <p:cNvPr id="5" name="Picture 4">
            <a:extLst>
              <a:ext uri="{FF2B5EF4-FFF2-40B4-BE49-F238E27FC236}">
                <a16:creationId xmlns:a16="http://schemas.microsoft.com/office/drawing/2014/main" id="{20F33899-163F-9B63-3F78-4A4891E890A5}"/>
              </a:ext>
            </a:extLst>
          </p:cNvPr>
          <p:cNvPicPr>
            <a:picLocks noChangeAspect="1"/>
          </p:cNvPicPr>
          <p:nvPr/>
        </p:nvPicPr>
        <p:blipFill>
          <a:blip r:embed="rId4"/>
          <a:stretch>
            <a:fillRect/>
          </a:stretch>
        </p:blipFill>
        <p:spPr>
          <a:xfrm>
            <a:off x="1293019" y="2314575"/>
            <a:ext cx="6929438" cy="22002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2" name="Picture 1">
            <a:extLst>
              <a:ext uri="{FF2B5EF4-FFF2-40B4-BE49-F238E27FC236}">
                <a16:creationId xmlns:a16="http://schemas.microsoft.com/office/drawing/2014/main" id="{DC5F3DA0-85ED-29C3-DE76-23B3D54257E7}"/>
              </a:ext>
            </a:extLst>
          </p:cNvPr>
          <p:cNvPicPr>
            <a:picLocks noChangeAspect="1"/>
          </p:cNvPicPr>
          <p:nvPr/>
        </p:nvPicPr>
        <p:blipFill>
          <a:blip r:embed="rId3"/>
          <a:stretch>
            <a:fillRect/>
          </a:stretch>
        </p:blipFill>
        <p:spPr>
          <a:xfrm>
            <a:off x="1428750" y="150017"/>
            <a:ext cx="6929438" cy="2221708"/>
          </a:xfrm>
          <a:prstGeom prst="rect">
            <a:avLst/>
          </a:prstGeom>
        </p:spPr>
      </p:pic>
      <p:pic>
        <p:nvPicPr>
          <p:cNvPr id="4" name="Picture 3">
            <a:extLst>
              <a:ext uri="{FF2B5EF4-FFF2-40B4-BE49-F238E27FC236}">
                <a16:creationId xmlns:a16="http://schemas.microsoft.com/office/drawing/2014/main" id="{26EAEDA6-4AD6-9F85-0891-EC56C7481111}"/>
              </a:ext>
            </a:extLst>
          </p:cNvPr>
          <p:cNvPicPr>
            <a:picLocks noChangeAspect="1"/>
          </p:cNvPicPr>
          <p:nvPr/>
        </p:nvPicPr>
        <p:blipFill>
          <a:blip r:embed="rId4"/>
          <a:stretch>
            <a:fillRect/>
          </a:stretch>
        </p:blipFill>
        <p:spPr>
          <a:xfrm>
            <a:off x="1428750" y="2421730"/>
            <a:ext cx="6929438" cy="222170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4" name="Picture 3">
            <a:extLst>
              <a:ext uri="{FF2B5EF4-FFF2-40B4-BE49-F238E27FC236}">
                <a16:creationId xmlns:a16="http://schemas.microsoft.com/office/drawing/2014/main" id="{EB7D8BF0-E46E-6CEA-CD83-EBA5229F857F}"/>
              </a:ext>
            </a:extLst>
          </p:cNvPr>
          <p:cNvPicPr>
            <a:picLocks noChangeAspect="1"/>
          </p:cNvPicPr>
          <p:nvPr/>
        </p:nvPicPr>
        <p:blipFill>
          <a:blip r:embed="rId3"/>
          <a:stretch>
            <a:fillRect/>
          </a:stretch>
        </p:blipFill>
        <p:spPr>
          <a:xfrm>
            <a:off x="1171576" y="2268574"/>
            <a:ext cx="7529512" cy="2246276"/>
          </a:xfrm>
          <a:prstGeom prst="rect">
            <a:avLst/>
          </a:prstGeom>
        </p:spPr>
      </p:pic>
      <p:pic>
        <p:nvPicPr>
          <p:cNvPr id="7" name="Picture 6">
            <a:extLst>
              <a:ext uri="{FF2B5EF4-FFF2-40B4-BE49-F238E27FC236}">
                <a16:creationId xmlns:a16="http://schemas.microsoft.com/office/drawing/2014/main" id="{DCAAA0AF-0606-9042-A97E-37D858D5BF5A}"/>
              </a:ext>
            </a:extLst>
          </p:cNvPr>
          <p:cNvPicPr>
            <a:picLocks noChangeAspect="1"/>
          </p:cNvPicPr>
          <p:nvPr/>
        </p:nvPicPr>
        <p:blipFill>
          <a:blip r:embed="rId4"/>
          <a:stretch>
            <a:fillRect/>
          </a:stretch>
        </p:blipFill>
        <p:spPr>
          <a:xfrm>
            <a:off x="1171576" y="128780"/>
            <a:ext cx="7529512" cy="2139794"/>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Parallax</Template>
  <TotalTime>150</TotalTime>
  <Words>767</Words>
  <Application>Microsoft Office PowerPoint</Application>
  <PresentationFormat>On-screen Show (16:9)</PresentationFormat>
  <Paragraphs>46</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Wingdings</vt:lpstr>
      <vt:lpstr>Arial</vt:lpstr>
      <vt:lpstr>Raleway</vt:lpstr>
      <vt:lpstr>Corbel</vt:lpstr>
      <vt:lpstr>Times New Roman</vt:lpstr>
      <vt:lpstr>Lato</vt:lpstr>
      <vt:lpstr>Parallax</vt:lpstr>
      <vt:lpstr>PowerPoint Presentation</vt:lpstr>
      <vt:lpstr>Introduction</vt:lpstr>
      <vt:lpstr>Problem Defination </vt:lpstr>
      <vt:lpstr>Lacuna in the Existing System </vt:lpstr>
      <vt:lpstr>Architectural Diagram</vt:lpstr>
      <vt:lpstr>Implementation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 </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ASUS</dc:creator>
  <cp:lastModifiedBy>Sonal Belani</cp:lastModifiedBy>
  <cp:revision>2</cp:revision>
  <dcterms:modified xsi:type="dcterms:W3CDTF">2023-05-01T23:48:39Z</dcterms:modified>
</cp:coreProperties>
</file>